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8896B-07B2-4041-B025-D21721BB0AD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F3699-891D-4745-9E91-F4B112F303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84784"/>
            <a:ext cx="849405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Творческие работы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Ученицы 11-А класса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ГБОУ СОШ №353 им. А. С. Пушкина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 Москвы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Хачатрян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Ольги.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Руководитель-Андреева А. Ю.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865515"/>
          </a:xfrm>
        </p:spPr>
        <p:txBody>
          <a:bodyPr/>
          <a:lstStyle/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700808"/>
            <a:ext cx="51888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Покорно мне воображенье.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А. Ахматова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05349" y="2967335"/>
            <a:ext cx="493333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Оля </a:t>
            </a:r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Хачатрян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не просто 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талантливая девочка,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это увлечённая, страстная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натура. Она живёт в мире</a:t>
            </a:r>
          </a:p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художественных образов.</a:t>
            </a:r>
          </a:p>
          <a:p>
            <a:pPr algn="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Андреева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поздняя осень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827584" y="1556792"/>
            <a:ext cx="3526769" cy="3951288"/>
          </a:xfrm>
        </p:spPr>
      </p:pic>
      <p:pic>
        <p:nvPicPr>
          <p:cNvPr id="11" name="Содержимое 10" descr="Хачатрян. Диплом. Шагает осень по земле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580112" y="1844824"/>
            <a:ext cx="2571154" cy="3594086"/>
          </a:xfrm>
        </p:spPr>
      </p:pic>
      <p:sp>
        <p:nvSpPr>
          <p:cNvPr id="13" name="Прямоугольник 12"/>
          <p:cNvSpPr/>
          <p:nvPr/>
        </p:nvSpPr>
        <p:spPr>
          <a:xfrm>
            <a:off x="755576" y="260648"/>
            <a:ext cx="75739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Шагает осень по земле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_0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02099" y="1600200"/>
            <a:ext cx="3148801" cy="4525963"/>
          </a:xfrm>
        </p:spPr>
      </p:pic>
      <p:pic>
        <p:nvPicPr>
          <p:cNvPr id="6" name="Содержимое 5" descr="Диплом Хачатрян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1600200"/>
            <a:ext cx="2922314" cy="4084955"/>
          </a:xfrm>
        </p:spPr>
      </p:pic>
      <p:sp>
        <p:nvSpPr>
          <p:cNvPr id="7" name="Прямоугольник 6"/>
          <p:cNvSpPr/>
          <p:nvPr/>
        </p:nvSpPr>
        <p:spPr>
          <a:xfrm rot="10800000" flipV="1">
            <a:off x="2089593" y="404664"/>
            <a:ext cx="49648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мире бабочек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Хачатрян. Зима стучит в окно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10756" y="1600200"/>
            <a:ext cx="3131488" cy="4525963"/>
          </a:xfrm>
        </p:spPr>
      </p:pic>
      <p:pic>
        <p:nvPicPr>
          <p:cNvPr id="6" name="Содержимое 5" descr="Диплом Хачатрян Зима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364088" y="1556793"/>
            <a:ext cx="2949772" cy="4123338"/>
          </a:xfrm>
        </p:spPr>
      </p:pic>
      <p:sp>
        <p:nvSpPr>
          <p:cNvPr id="7" name="Прямоугольник 6"/>
          <p:cNvSpPr/>
          <p:nvPr/>
        </p:nvSpPr>
        <p:spPr>
          <a:xfrm>
            <a:off x="971600" y="404664"/>
            <a:ext cx="7058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Зима  стучит в окно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Хачатрян Осенняя фантазия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33259" y="1600200"/>
            <a:ext cx="3086482" cy="4525963"/>
          </a:xfrm>
        </p:spPr>
      </p:pic>
      <p:pic>
        <p:nvPicPr>
          <p:cNvPr id="6" name="Содержимое 5" descr="Диплом Хачатрян 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580112" y="1600201"/>
            <a:ext cx="2706290" cy="3782986"/>
          </a:xfrm>
        </p:spPr>
      </p:pic>
      <p:sp>
        <p:nvSpPr>
          <p:cNvPr id="7" name="Прямоугольник 6"/>
          <p:cNvSpPr/>
          <p:nvPr/>
        </p:nvSpPr>
        <p:spPr>
          <a:xfrm>
            <a:off x="1619672" y="476672"/>
            <a:ext cx="5716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Осенняя фантазия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Диплом </a:t>
            </a:r>
            <a:r>
              <a:rPr lang="en-US" dirty="0" smtClean="0"/>
              <a:t>II</a:t>
            </a:r>
            <a:r>
              <a:rPr lang="ru-RU" dirty="0" smtClean="0"/>
              <a:t> степени</a:t>
            </a:r>
          </a:p>
          <a:p>
            <a:r>
              <a:rPr lang="ru-RU" dirty="0" smtClean="0"/>
              <a:t>Во Всероссийском </a:t>
            </a:r>
            <a:r>
              <a:rPr lang="ru-RU" dirty="0" err="1" smtClean="0"/>
              <a:t>конкусе</a:t>
            </a:r>
            <a:r>
              <a:rPr lang="ru-RU" dirty="0" smtClean="0"/>
              <a:t> «Симметрия вокруг нас». (Всероссийский центр развития мышления и интеллекта).</a:t>
            </a:r>
          </a:p>
          <a:p>
            <a:r>
              <a:rPr lang="ru-RU" dirty="0" smtClean="0"/>
              <a:t>2012 год</a:t>
            </a:r>
            <a:endParaRPr lang="ru-RU" dirty="0"/>
          </a:p>
        </p:txBody>
      </p:sp>
      <p:pic>
        <p:nvPicPr>
          <p:cNvPr id="7" name="Содержимое 6" descr="Симметрия вокруг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108998" y="1600200"/>
            <a:ext cx="2735004" cy="4525963"/>
          </a:xfrm>
        </p:spPr>
      </p:pic>
      <p:sp>
        <p:nvSpPr>
          <p:cNvPr id="6" name="Прямоугольник 5"/>
          <p:cNvSpPr/>
          <p:nvPr/>
        </p:nvSpPr>
        <p:spPr>
          <a:xfrm>
            <a:off x="971600" y="404664"/>
            <a:ext cx="6961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Симметрия вокруг нас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оля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1511315"/>
            <a:ext cx="2815093" cy="5346685"/>
          </a:xfrm>
        </p:spPr>
      </p:pic>
      <p:pic>
        <p:nvPicPr>
          <p:cNvPr id="5" name="Содержимое 4" descr="Диплом Хачатрян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436096" y="1600200"/>
            <a:ext cx="2850306" cy="3984299"/>
          </a:xfrm>
        </p:spPr>
      </p:pic>
      <p:sp>
        <p:nvSpPr>
          <p:cNvPr id="8" name="Прямоугольник 7"/>
          <p:cNvSpPr/>
          <p:nvPr/>
        </p:nvSpPr>
        <p:spPr>
          <a:xfrm>
            <a:off x="323528" y="404664"/>
            <a:ext cx="8428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«Идёт-гудёт зелёный шум»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104</Words>
  <Application>Microsoft Office PowerPoint</Application>
  <PresentationFormat>Экран (4:3)</PresentationFormat>
  <Paragraphs>22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SONY</cp:lastModifiedBy>
  <cp:revision>15</cp:revision>
  <dcterms:created xsi:type="dcterms:W3CDTF">2013-02-11T18:03:05Z</dcterms:created>
  <dcterms:modified xsi:type="dcterms:W3CDTF">2013-02-12T16:40:52Z</dcterms:modified>
</cp:coreProperties>
</file>