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79" r:id="rId2"/>
    <p:sldId id="267" r:id="rId3"/>
    <p:sldId id="280" r:id="rId4"/>
    <p:sldId id="271" r:id="rId5"/>
    <p:sldId id="257" r:id="rId6"/>
    <p:sldId id="276" r:id="rId7"/>
    <p:sldId id="258" r:id="rId8"/>
    <p:sldId id="277" r:id="rId9"/>
    <p:sldId id="259" r:id="rId10"/>
    <p:sldId id="286" r:id="rId11"/>
    <p:sldId id="278" r:id="rId12"/>
    <p:sldId id="261" r:id="rId13"/>
    <p:sldId id="281" r:id="rId14"/>
    <p:sldId id="262" r:id="rId15"/>
    <p:sldId id="282" r:id="rId16"/>
    <p:sldId id="263" r:id="rId17"/>
    <p:sldId id="275" r:id="rId18"/>
    <p:sldId id="283" r:id="rId19"/>
    <p:sldId id="264" r:id="rId20"/>
    <p:sldId id="293" r:id="rId21"/>
    <p:sldId id="284" r:id="rId22"/>
    <p:sldId id="294" r:id="rId23"/>
    <p:sldId id="285" r:id="rId24"/>
    <p:sldId id="266" r:id="rId25"/>
    <p:sldId id="295" r:id="rId26"/>
    <p:sldId id="296" r:id="rId27"/>
    <p:sldId id="287" r:id="rId28"/>
    <p:sldId id="288" r:id="rId29"/>
    <p:sldId id="289" r:id="rId30"/>
    <p:sldId id="290" r:id="rId31"/>
    <p:sldId id="291" r:id="rId3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31"/>
    <p:penClr>
      <a:srgbClr val="FF0000"/>
    </p:penClr>
  </p:showPr>
  <p:clrMru>
    <a:srgbClr val="000000"/>
    <a:srgbClr val="FF00FF"/>
    <a:srgbClr val="F61AEC"/>
    <a:srgbClr val="A0B2E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4615" autoAdjust="0"/>
    <p:restoredTop sz="86444" autoAdjust="0"/>
  </p:normalViewPr>
  <p:slideViewPr>
    <p:cSldViewPr>
      <p:cViewPr>
        <p:scale>
          <a:sx n="66" d="100"/>
          <a:sy n="66" d="100"/>
        </p:scale>
        <p:origin x="-72" y="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580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5417F51-3932-46F9-A021-BEEC30C32788}" type="datetimeFigureOut">
              <a:rPr lang="ru-RU"/>
              <a:pPr>
                <a:defRPr/>
              </a:pPr>
              <a:t>19.01.2012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D372169-252A-4174-9186-A6C2366CDE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2EF8BCB-5C4C-4DDC-ADE6-4E015CE821F5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450B87F-4098-46F1-8F0C-E9DD942CB7D8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25538" y="75565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DDFBF8E-A3B4-47E4-802A-B10A879AAE04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58D6204-3045-41A3-865E-2C21EAD437DD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25538" y="75565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2269900-7674-48EB-BF74-F87756CC38C8}" type="slidenum">
              <a:rPr lang="ru-RU" smtClean="0"/>
              <a:pPr/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BC8E3D8-2D21-453B-B678-0C6A41B527A7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25538" y="75565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01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DD350CB-205D-4D56-AD39-CB6C972CB5F3}" type="slidenum">
              <a:rPr lang="ru-RU" smtClean="0"/>
              <a:pPr/>
              <a:t>15</a:t>
            </a:fld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372169-252A-4174-9186-A6C2366CDEF7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12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753DDF2-4576-4AFD-B746-CEF287A37F4C}" type="slidenum">
              <a:rPr lang="ru-RU" smtClean="0"/>
              <a:pPr/>
              <a:t>17</a:t>
            </a:fld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25538" y="75565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22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A78C3CB-9525-49E8-A58F-652BAA148A18}" type="slidenum">
              <a:rPr lang="ru-RU" smtClean="0"/>
              <a:pPr/>
              <a:t>18</a:t>
            </a:fld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B12BA75-79DF-4C2B-BC2D-2BD40AA0CE44}" type="slidenum">
              <a:rPr lang="ru-RU" smtClean="0"/>
              <a:pPr/>
              <a:t>19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ED0B155-4738-4DE0-9127-C9CC8C80EC5E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25538" y="75565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EBE0B65-36DF-4C73-9DEE-4B2954EA00BA}" type="slidenum">
              <a:rPr lang="ru-RU" smtClean="0"/>
              <a:pPr/>
              <a:t>20</a:t>
            </a:fld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8380D2B-C16E-4447-9FB6-C317AFCF96C0}" type="slidenum">
              <a:rPr lang="ru-RU" smtClean="0"/>
              <a:pPr/>
              <a:t>21</a:t>
            </a:fld>
            <a:endParaRPr 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25538" y="75565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63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61883CB-38AC-4914-9D47-841C339AAE52}" type="slidenum">
              <a:rPr lang="ru-RU" smtClean="0"/>
              <a:pPr/>
              <a:t>22</a:t>
            </a:fld>
            <a:endParaRPr lang="ru-RU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73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D489FB4-73F4-4E31-95EF-240EC64267EB}" type="slidenum">
              <a:rPr lang="ru-RU" smtClean="0"/>
              <a:pPr/>
              <a:t>23</a:t>
            </a:fld>
            <a:endParaRPr lang="ru-RU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372169-252A-4174-9186-A6C2366CDEF7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372169-252A-4174-9186-A6C2366CDEF7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372169-252A-4174-9186-A6C2366CDEF7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83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FCEC5D1-7030-4A63-8EC9-7F59544B7015}" type="slidenum">
              <a:rPr lang="ru-RU" smtClean="0"/>
              <a:pPr/>
              <a:t>27</a:t>
            </a:fld>
            <a:endParaRPr lang="ru-RU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372169-252A-4174-9186-A6C2366CDEF7}" type="slidenum">
              <a:rPr lang="ru-RU" smtClean="0"/>
              <a:pPr>
                <a:defRPr/>
              </a:pPr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372169-252A-4174-9186-A6C2366CDEF7}" type="slidenum">
              <a:rPr lang="ru-RU" smtClean="0"/>
              <a:pPr>
                <a:defRPr/>
              </a:pPr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B65014C-5C45-415A-8912-68D568A1F18A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372169-252A-4174-9186-A6C2366CDEF7}" type="slidenum">
              <a:rPr lang="ru-RU" smtClean="0"/>
              <a:pPr>
                <a:defRPr/>
              </a:pPr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372169-252A-4174-9186-A6C2366CDEF7}" type="slidenum">
              <a:rPr lang="ru-RU" smtClean="0"/>
              <a:pPr>
                <a:defRPr/>
              </a:pPr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BC53F56-8C80-46D7-88AC-F9965E19ED45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3AFD200-BA17-427E-ACF2-4E0301C7A15D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3C387D9-D19E-4CD3-AF13-B73A7562D6F8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A2BB7F5-9A72-47CF-8768-3DB9C377279C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326FAE0-31A2-424E-98E5-D75E19315C7F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6F8208D-BB1C-4982-BBE2-874B6337645D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79EF0-007F-4340-A68C-602D681DA926}" type="datetimeFigureOut">
              <a:rPr lang="ru-RU"/>
              <a:pPr>
                <a:defRPr/>
              </a:pPr>
              <a:t>19.01.2012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96D14-55B4-407B-920F-E83609D6E3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  <p:sndAc>
      <p:endSnd/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0EC788-E3F6-4B91-BD4B-9690AD39F6A6}" type="datetimeFigureOut">
              <a:rPr lang="ru-RU"/>
              <a:pPr>
                <a:defRPr/>
              </a:pPr>
              <a:t>19.01.2012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0EBE5-E72A-4CB3-8E29-87778EF355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  <p:sndAc>
      <p:endSnd/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EEF15-4FBA-4BB1-8853-83AC9DFE69FD}" type="datetimeFigureOut">
              <a:rPr lang="ru-RU"/>
              <a:pPr>
                <a:defRPr/>
              </a:pPr>
              <a:t>19.01.2012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1CF1C-5EDE-4358-8826-202E8C3033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  <p:sndAc>
      <p:endSnd/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AECBD-60D4-4B24-948B-400BB7E47F66}" type="datetimeFigureOut">
              <a:rPr lang="ru-RU"/>
              <a:pPr>
                <a:defRPr/>
              </a:pPr>
              <a:t>19.01.2012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35F0E-203F-415A-946A-C23C734209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  <p:sndAc>
      <p:endSnd/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4B2C5-3528-420A-8E70-E06821283994}" type="datetimeFigureOut">
              <a:rPr lang="ru-RU"/>
              <a:pPr>
                <a:defRPr/>
              </a:pPr>
              <a:t>19.01.2012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0A1F8-6A20-4464-9A3F-8636EF6C91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  <p:sndAc>
      <p:endSnd/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E5D8A-0F15-428A-B18F-FA63AAC23FBF}" type="datetimeFigureOut">
              <a:rPr lang="ru-RU"/>
              <a:pPr>
                <a:defRPr/>
              </a:pPr>
              <a:t>19.01.2012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840A8E-EB0A-47E7-A352-A1A02BD24A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  <p:sndAc>
      <p:endSnd/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9E79D-3C33-411F-A0EF-BDC72E46FC66}" type="datetimeFigureOut">
              <a:rPr lang="ru-RU"/>
              <a:pPr>
                <a:defRPr/>
              </a:pPr>
              <a:t>19.01.2012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02463-CC87-43A3-A990-003480AE34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  <p:sndAc>
      <p:endSnd/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3DE8B-54EF-4B94-BCB1-8C6487A8879E}" type="datetimeFigureOut">
              <a:rPr lang="ru-RU"/>
              <a:pPr>
                <a:defRPr/>
              </a:pPr>
              <a:t>19.01.2012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0E546-1D59-4AC3-BDD5-8A9104BCE9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  <p:sndAc>
      <p:endSnd/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25C08-4BAB-4488-A72B-549F6F5FF34E}" type="datetimeFigureOut">
              <a:rPr lang="ru-RU"/>
              <a:pPr>
                <a:defRPr/>
              </a:pPr>
              <a:t>19.01.2012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A76FC-7DB7-4286-B1EA-C084FBCDF5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  <p:sndAc>
      <p:endSnd/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CDB8A-91AD-434C-9A9F-5969B0B257DD}" type="datetimeFigureOut">
              <a:rPr lang="ru-RU"/>
              <a:pPr>
                <a:defRPr/>
              </a:pPr>
              <a:t>19.01.2012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1ABD5-64FC-4113-A6E6-9C9B77CDEA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  <p:sndAc>
      <p:endSnd/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C10A9-96D8-4895-9679-F459D882EA75}" type="datetimeFigureOut">
              <a:rPr lang="ru-RU"/>
              <a:pPr>
                <a:defRPr/>
              </a:pPr>
              <a:t>19.01.2012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33B768-88B1-46C6-AD16-459AA1854A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  <p:sndAc>
      <p:endSnd/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14F8835-1B55-4CDB-A290-4FEF01FC3EC7}" type="datetimeFigureOut">
              <a:rPr lang="ru-RU"/>
              <a:pPr>
                <a:defRPr/>
              </a:pPr>
              <a:t>19.01.2012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D90AF52-501F-4A00-966E-AC1369A420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grpSp>
          <p:nvGrpSpPr>
            <p:cNvPr id="1034" name="Полилиния 11"/>
            <p:cNvGrpSpPr>
              <a:grpSpLocks/>
            </p:cNvGrpSpPr>
            <p:nvPr/>
          </p:nvGrpSpPr>
          <p:grpSpPr bwMode="auto">
            <a:xfrm>
              <a:off x="-6124" y="-10242"/>
              <a:ext cx="9137904" cy="1048512"/>
              <a:chOff x="-6096" y="-24384"/>
              <a:chExt cx="9137904" cy="1048512"/>
            </a:xfrm>
          </p:grpSpPr>
          <p:pic>
            <p:nvPicPr>
              <p:cNvPr id="2" name="Полилиния 11"/>
              <p:cNvPicPr>
                <a:picLocks noChangeArrowheads="1"/>
              </p:cNvPicPr>
              <p:nvPr/>
            </p:nvPicPr>
            <p:blipFill>
              <a:blip r:embed="rId13"/>
              <a:srcRect/>
              <a:stretch>
                <a:fillRect/>
              </a:stretch>
            </p:blipFill>
            <p:spPr bwMode="auto">
              <a:xfrm>
                <a:off x="-6096" y="-24384"/>
                <a:ext cx="9137904" cy="10485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" name="Text Box 11"/>
              <p:cNvSpPr txBox="1">
                <a:spLocks noChangeArrowheads="1"/>
              </p:cNvSpPr>
              <p:nvPr/>
            </p:nvSpPr>
            <p:spPr bwMode="auto">
              <a:xfrm rot="21435692">
                <a:off x="-30130" y="420408"/>
                <a:ext cx="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Constantia" pitchFamily="18" charset="0"/>
                </a:endParaRPr>
              </a:p>
            </p:txBody>
          </p:sp>
        </p:grpSp>
        <p:grpSp>
          <p:nvGrpSpPr>
            <p:cNvPr id="1035" name="Полилиния 12"/>
            <p:cNvGrpSpPr>
              <a:grpSpLocks/>
            </p:cNvGrpSpPr>
            <p:nvPr/>
          </p:nvGrpSpPr>
          <p:grpSpPr bwMode="auto">
            <a:xfrm>
              <a:off x="-6124" y="62910"/>
              <a:ext cx="9156192" cy="914400"/>
              <a:chOff x="-6096" y="48768"/>
              <a:chExt cx="9156192" cy="914400"/>
            </a:xfrm>
          </p:grpSpPr>
          <p:pic>
            <p:nvPicPr>
              <p:cNvPr id="1036" name="Полилиния 12"/>
              <p:cNvPicPr>
                <a:picLocks noChangeArrowheads="1"/>
              </p:cNvPicPr>
              <p:nvPr/>
            </p:nvPicPr>
            <p:blipFill>
              <a:blip r:embed="rId14"/>
              <a:srcRect/>
              <a:stretch>
                <a:fillRect/>
              </a:stretch>
            </p:blipFill>
            <p:spPr bwMode="auto">
              <a:xfrm>
                <a:off x="-6096" y="48768"/>
                <a:ext cx="9156192" cy="914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38" name="Text Box 14"/>
              <p:cNvSpPr txBox="1">
                <a:spLocks noChangeArrowheads="1"/>
              </p:cNvSpPr>
              <p:nvPr/>
            </p:nvSpPr>
            <p:spPr bwMode="auto">
              <a:xfrm rot="21435692">
                <a:off x="-22192" y="495195"/>
                <a:ext cx="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Constantia" pitchFamily="18" charset="0"/>
                </a:endParaRPr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7" r:id="rId9"/>
    <p:sldLayoutId id="2147483785" r:id="rId10"/>
    <p:sldLayoutId id="2147483786" r:id="rId11"/>
  </p:sldLayoutIdLst>
  <p:transition spd="slow">
    <p:wheel spokes="8"/>
    <p:sndAc>
      <p:endSnd/>
    </p:sndAc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gi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gi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gi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13" Type="http://schemas.openxmlformats.org/officeDocument/2006/relationships/image" Target="../media/image22.png"/><Relationship Id="rId3" Type="http://schemas.openxmlformats.org/officeDocument/2006/relationships/image" Target="../media/image19.gif"/><Relationship Id="rId7" Type="http://schemas.openxmlformats.org/officeDocument/2006/relationships/image" Target="../media/image14.gif"/><Relationship Id="rId12" Type="http://schemas.openxmlformats.org/officeDocument/2006/relationships/image" Target="../media/image21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gif"/><Relationship Id="rId11" Type="http://schemas.openxmlformats.org/officeDocument/2006/relationships/image" Target="../media/image15.gif"/><Relationship Id="rId5" Type="http://schemas.openxmlformats.org/officeDocument/2006/relationships/image" Target="../media/image20.png"/><Relationship Id="rId10" Type="http://schemas.openxmlformats.org/officeDocument/2006/relationships/image" Target="../media/image18.gif"/><Relationship Id="rId4" Type="http://schemas.openxmlformats.org/officeDocument/2006/relationships/slide" Target="slide2.xml"/><Relationship Id="rId9" Type="http://schemas.openxmlformats.org/officeDocument/2006/relationships/image" Target="../media/image17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13" Type="http://schemas.openxmlformats.org/officeDocument/2006/relationships/image" Target="../media/image23.jpeg"/><Relationship Id="rId3" Type="http://schemas.openxmlformats.org/officeDocument/2006/relationships/image" Target="../media/image19.gif"/><Relationship Id="rId7" Type="http://schemas.openxmlformats.org/officeDocument/2006/relationships/image" Target="../media/image14.gif"/><Relationship Id="rId12" Type="http://schemas.openxmlformats.org/officeDocument/2006/relationships/image" Target="../media/image21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gif"/><Relationship Id="rId11" Type="http://schemas.openxmlformats.org/officeDocument/2006/relationships/image" Target="../media/image15.gif"/><Relationship Id="rId5" Type="http://schemas.openxmlformats.org/officeDocument/2006/relationships/image" Target="../media/image20.png"/><Relationship Id="rId10" Type="http://schemas.openxmlformats.org/officeDocument/2006/relationships/image" Target="../media/image18.gif"/><Relationship Id="rId4" Type="http://schemas.openxmlformats.org/officeDocument/2006/relationships/slide" Target="slide2.xml"/><Relationship Id="rId9" Type="http://schemas.openxmlformats.org/officeDocument/2006/relationships/image" Target="../media/image17.gi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13" Type="http://schemas.openxmlformats.org/officeDocument/2006/relationships/image" Target="../media/image22.png"/><Relationship Id="rId3" Type="http://schemas.openxmlformats.org/officeDocument/2006/relationships/image" Target="../media/image19.gif"/><Relationship Id="rId7" Type="http://schemas.openxmlformats.org/officeDocument/2006/relationships/image" Target="../media/image14.gif"/><Relationship Id="rId12" Type="http://schemas.openxmlformats.org/officeDocument/2006/relationships/image" Target="../media/image21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gif"/><Relationship Id="rId11" Type="http://schemas.openxmlformats.org/officeDocument/2006/relationships/image" Target="../media/image15.gif"/><Relationship Id="rId5" Type="http://schemas.openxmlformats.org/officeDocument/2006/relationships/image" Target="../media/image20.png"/><Relationship Id="rId10" Type="http://schemas.openxmlformats.org/officeDocument/2006/relationships/image" Target="../media/image18.gif"/><Relationship Id="rId4" Type="http://schemas.openxmlformats.org/officeDocument/2006/relationships/slide" Target="slide2.xml"/><Relationship Id="rId9" Type="http://schemas.openxmlformats.org/officeDocument/2006/relationships/image" Target="../media/image17.gif"/><Relationship Id="rId14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13" Type="http://schemas.openxmlformats.org/officeDocument/2006/relationships/image" Target="../media/image25.png"/><Relationship Id="rId3" Type="http://schemas.openxmlformats.org/officeDocument/2006/relationships/image" Target="../media/image19.gif"/><Relationship Id="rId7" Type="http://schemas.openxmlformats.org/officeDocument/2006/relationships/image" Target="../media/image14.gif"/><Relationship Id="rId12" Type="http://schemas.openxmlformats.org/officeDocument/2006/relationships/image" Target="../media/image21.gif"/><Relationship Id="rId2" Type="http://schemas.openxmlformats.org/officeDocument/2006/relationships/notesSlide" Target="../notesSlides/notesSlide24.xml"/><Relationship Id="rId16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gif"/><Relationship Id="rId11" Type="http://schemas.openxmlformats.org/officeDocument/2006/relationships/image" Target="../media/image15.gif"/><Relationship Id="rId5" Type="http://schemas.openxmlformats.org/officeDocument/2006/relationships/image" Target="../media/image20.png"/><Relationship Id="rId15" Type="http://schemas.openxmlformats.org/officeDocument/2006/relationships/image" Target="../media/image27.jpeg"/><Relationship Id="rId10" Type="http://schemas.openxmlformats.org/officeDocument/2006/relationships/image" Target="../media/image18.gif"/><Relationship Id="rId4" Type="http://schemas.openxmlformats.org/officeDocument/2006/relationships/slide" Target="slide2.xml"/><Relationship Id="rId9" Type="http://schemas.openxmlformats.org/officeDocument/2006/relationships/image" Target="../media/image17.gif"/><Relationship Id="rId14" Type="http://schemas.openxmlformats.org/officeDocument/2006/relationships/image" Target="../media/image2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3"/>
          <p:cNvSpPr>
            <a:spLocks noChangeArrowheads="1"/>
          </p:cNvSpPr>
          <p:nvPr/>
        </p:nvSpPr>
        <p:spPr bwMode="auto">
          <a:xfrm>
            <a:off x="4176713" y="3244850"/>
            <a:ext cx="2428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onstantia" pitchFamily="18" charset="0"/>
              </a:rPr>
              <a:t> </a:t>
            </a:r>
          </a:p>
        </p:txBody>
      </p:sp>
      <p:pic>
        <p:nvPicPr>
          <p:cNvPr id="3075" name="Picture 9" descr="C:\Documents and Settings\Loner\Мои документы\Мои рисунки\7H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525" y="0"/>
            <a:ext cx="928688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TextBox 17"/>
          <p:cNvSpPr txBox="1">
            <a:spLocks noChangeArrowheads="1"/>
          </p:cNvSpPr>
          <p:nvPr/>
        </p:nvSpPr>
        <p:spPr bwMode="auto">
          <a:xfrm>
            <a:off x="1258888" y="260350"/>
            <a:ext cx="4249737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0000"/>
                </a:solidFill>
              </a:rPr>
              <a:t>Модуль №4    Глагол</a:t>
            </a:r>
          </a:p>
        </p:txBody>
      </p:sp>
      <p:sp>
        <p:nvSpPr>
          <p:cNvPr id="3077" name="TextBox 21"/>
          <p:cNvSpPr txBox="1">
            <a:spLocks noChangeArrowheads="1"/>
          </p:cNvSpPr>
          <p:nvPr/>
        </p:nvSpPr>
        <p:spPr bwMode="auto">
          <a:xfrm>
            <a:off x="5435600" y="1484313"/>
            <a:ext cx="1444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078" name="TextBox 22"/>
          <p:cNvSpPr txBox="1">
            <a:spLocks noChangeArrowheads="1"/>
          </p:cNvSpPr>
          <p:nvPr/>
        </p:nvSpPr>
        <p:spPr bwMode="auto">
          <a:xfrm>
            <a:off x="6659563" y="333375"/>
            <a:ext cx="187325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0000"/>
                </a:solidFill>
              </a:rPr>
              <a:t>класс</a:t>
            </a: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1042988" y="1123950"/>
          <a:ext cx="6215607" cy="51788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7960"/>
                <a:gridCol w="1056965"/>
                <a:gridCol w="2352829"/>
                <a:gridCol w="1597853"/>
              </a:tblGrid>
              <a:tr h="60471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</a:rPr>
                        <a:t>Структура</a:t>
                      </a:r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</a:rPr>
                        <a:t> модуля</a:t>
                      </a:r>
                      <a:endParaRPr lang="ru-RU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</a:rPr>
                        <a:t>Кол-во часов</a:t>
                      </a:r>
                      <a:endParaRPr lang="ru-RU" sz="16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</a:rPr>
                        <a:t>Форма и содержание</a:t>
                      </a:r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</a:rPr>
                        <a:t> урока</a:t>
                      </a:r>
                      <a:endParaRPr lang="ru-RU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</a:rPr>
                        <a:t>Количество минут на уроке</a:t>
                      </a:r>
                      <a:endParaRPr lang="ru-RU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110418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0000"/>
                          </a:solidFill>
                        </a:rPr>
                        <a:t>Вводная</a:t>
                      </a:r>
                      <a:r>
                        <a:rPr lang="ru-RU" sz="1800" baseline="0" dirty="0" smtClean="0">
                          <a:solidFill>
                            <a:srgbClr val="000000"/>
                          </a:solidFill>
                        </a:rPr>
                        <a:t> часть</a:t>
                      </a:r>
                      <a:endParaRPr lang="ru-RU" sz="1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aseline="0" dirty="0" smtClean="0">
                          <a:solidFill>
                            <a:srgbClr val="000000"/>
                          </a:solidFill>
                        </a:rPr>
                        <a:t>1 урок</a:t>
                      </a:r>
                      <a:endParaRPr lang="ru-RU" sz="1800" baseline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0000"/>
                          </a:solidFill>
                        </a:rPr>
                        <a:t>Знакомство со структурой модуля.</a:t>
                      </a:r>
                    </a:p>
                    <a:p>
                      <a:r>
                        <a:rPr lang="ru-RU" sz="1800" dirty="0" smtClean="0">
                          <a:solidFill>
                            <a:srgbClr val="000000"/>
                          </a:solidFill>
                        </a:rPr>
                        <a:t>Определение цели и задач модуля.</a:t>
                      </a:r>
                    </a:p>
                    <a:p>
                      <a:r>
                        <a:rPr lang="ru-RU" sz="1800" dirty="0" smtClean="0">
                          <a:solidFill>
                            <a:srgbClr val="000000"/>
                          </a:solidFill>
                        </a:rPr>
                        <a:t>Объяснение темы учителя с помощью опорной схемы, конспекта, лекции.</a:t>
                      </a:r>
                    </a:p>
                    <a:p>
                      <a:r>
                        <a:rPr lang="kk-KZ" sz="1800" dirty="0" smtClean="0">
                          <a:solidFill>
                            <a:srgbClr val="000000"/>
                          </a:solidFill>
                        </a:rPr>
                        <a:t>Подведение итога урока. </a:t>
                      </a:r>
                    </a:p>
                    <a:p>
                      <a:r>
                        <a:rPr lang="kk-KZ" sz="1800" dirty="0" smtClean="0">
                          <a:solidFill>
                            <a:srgbClr val="000000"/>
                          </a:solidFill>
                        </a:rPr>
                        <a:t>Домашнее задание.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0000"/>
                          </a:solidFill>
                        </a:rPr>
                        <a:t>5</a:t>
                      </a:r>
                      <a:r>
                        <a:rPr lang="ru-RU" sz="180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kk-KZ" sz="1800" dirty="0" smtClean="0">
                          <a:solidFill>
                            <a:srgbClr val="000000"/>
                          </a:solidFill>
                        </a:rPr>
                        <a:t>минут</a:t>
                      </a:r>
                    </a:p>
                    <a:p>
                      <a:endParaRPr lang="kk-KZ" sz="1800" dirty="0" smtClean="0">
                        <a:solidFill>
                          <a:srgbClr val="000000"/>
                        </a:solidFill>
                      </a:endParaRPr>
                    </a:p>
                    <a:p>
                      <a:endParaRPr lang="kk-KZ" sz="1800" dirty="0" smtClean="0">
                        <a:solidFill>
                          <a:srgbClr val="000000"/>
                        </a:solidFill>
                      </a:endParaRPr>
                    </a:p>
                    <a:p>
                      <a:endParaRPr lang="kk-KZ" sz="180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kk-KZ" sz="1800" dirty="0" smtClean="0">
                          <a:solidFill>
                            <a:srgbClr val="000000"/>
                          </a:solidFill>
                        </a:rPr>
                        <a:t>35 минут</a:t>
                      </a:r>
                    </a:p>
                    <a:p>
                      <a:endParaRPr lang="kk-KZ" sz="1800" dirty="0" smtClean="0">
                        <a:solidFill>
                          <a:srgbClr val="000000"/>
                        </a:solidFill>
                      </a:endParaRPr>
                    </a:p>
                    <a:p>
                      <a:endParaRPr lang="kk-KZ" sz="1800" dirty="0" smtClean="0">
                        <a:solidFill>
                          <a:srgbClr val="000000"/>
                        </a:solidFill>
                      </a:endParaRPr>
                    </a:p>
                    <a:p>
                      <a:endParaRPr lang="kk-KZ" sz="180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kk-KZ" sz="1800" dirty="0" smtClean="0">
                          <a:solidFill>
                            <a:srgbClr val="000000"/>
                          </a:solidFill>
                        </a:rPr>
                        <a:t>5 минут</a:t>
                      </a:r>
                      <a:endParaRPr lang="ru-RU" sz="18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146372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0000"/>
                          </a:solidFill>
                        </a:rPr>
                        <a:t>Диалогическая часть</a:t>
                      </a:r>
                      <a:endParaRPr lang="ru-RU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0000"/>
                          </a:solidFill>
                        </a:rPr>
                        <a:t>2 урок</a:t>
                      </a:r>
                      <a:endParaRPr lang="ru-RU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0000"/>
                          </a:solidFill>
                        </a:rPr>
                        <a:t>Обучающая игра: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”</a:t>
                      </a:r>
                      <a:r>
                        <a:rPr lang="ru-RU" dirty="0" smtClean="0">
                          <a:solidFill>
                            <a:srgbClr val="000000"/>
                          </a:solidFill>
                        </a:rPr>
                        <a:t>Снежный ком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”</a:t>
                      </a:r>
                      <a:endParaRPr lang="ru-RU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rgbClr val="000000"/>
                          </a:solidFill>
                        </a:rPr>
                        <a:t>Подведение итога урока.</a:t>
                      </a:r>
                    </a:p>
                    <a:p>
                      <a:r>
                        <a:rPr lang="ru-RU" dirty="0" smtClean="0">
                          <a:solidFill>
                            <a:srgbClr val="000000"/>
                          </a:solidFill>
                        </a:rPr>
                        <a:t>Домашнее задание.</a:t>
                      </a:r>
                      <a:endParaRPr lang="ru-RU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rgbClr val="000000"/>
                          </a:solidFill>
                        </a:rPr>
                        <a:t>40 минут</a:t>
                      </a:r>
                    </a:p>
                    <a:p>
                      <a:endParaRPr lang="ru-RU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rgbClr val="000000"/>
                          </a:solidFill>
                        </a:rPr>
                        <a:t>5 минут</a:t>
                      </a:r>
                      <a:endParaRPr lang="ru-RU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wheel spokes="8"/>
    <p:sndAc>
      <p:endSnd/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305800" cy="1224136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</a:rPr>
              <a:t>2 тур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692275" y="2420938"/>
            <a:ext cx="1511300" cy="1079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dirty="0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5" name="Овал 4"/>
          <p:cNvSpPr/>
          <p:nvPr/>
        </p:nvSpPr>
        <p:spPr>
          <a:xfrm>
            <a:off x="5508625" y="3068638"/>
            <a:ext cx="1511300" cy="10810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dirty="0">
                <a:solidFill>
                  <a:srgbClr val="000000"/>
                </a:solidFill>
              </a:rPr>
              <a:t>Б</a:t>
            </a:r>
          </a:p>
        </p:txBody>
      </p:sp>
      <p:sp>
        <p:nvSpPr>
          <p:cNvPr id="6" name="Овал 5"/>
          <p:cNvSpPr/>
          <p:nvPr/>
        </p:nvSpPr>
        <p:spPr>
          <a:xfrm>
            <a:off x="2843213" y="4724400"/>
            <a:ext cx="1512887" cy="1081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dirty="0">
                <a:solidFill>
                  <a:srgbClr val="000000"/>
                </a:solidFill>
              </a:rPr>
              <a:t>В</a:t>
            </a:r>
          </a:p>
        </p:txBody>
      </p:sp>
      <p:sp>
        <p:nvSpPr>
          <p:cNvPr id="7" name="Овал 6"/>
          <p:cNvSpPr/>
          <p:nvPr/>
        </p:nvSpPr>
        <p:spPr>
          <a:xfrm>
            <a:off x="1042988" y="1989138"/>
            <a:ext cx="720725" cy="5762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0000"/>
                </a:solidFill>
              </a:rPr>
              <a:t>А3</a:t>
            </a:r>
          </a:p>
        </p:txBody>
      </p:sp>
      <p:sp>
        <p:nvSpPr>
          <p:cNvPr id="8" name="Овал 7"/>
          <p:cNvSpPr/>
          <p:nvPr/>
        </p:nvSpPr>
        <p:spPr>
          <a:xfrm>
            <a:off x="3419475" y="2060575"/>
            <a:ext cx="720725" cy="5762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0000"/>
                </a:solidFill>
              </a:rPr>
              <a:t>В1</a:t>
            </a:r>
          </a:p>
        </p:txBody>
      </p:sp>
      <p:sp>
        <p:nvSpPr>
          <p:cNvPr id="9" name="Овал 8"/>
          <p:cNvSpPr/>
          <p:nvPr/>
        </p:nvSpPr>
        <p:spPr>
          <a:xfrm>
            <a:off x="1619250" y="3644900"/>
            <a:ext cx="720725" cy="5762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0000"/>
                </a:solidFill>
              </a:rPr>
              <a:t>Б2</a:t>
            </a:r>
          </a:p>
        </p:txBody>
      </p:sp>
      <p:sp>
        <p:nvSpPr>
          <p:cNvPr id="10" name="Овал 9"/>
          <p:cNvSpPr/>
          <p:nvPr/>
        </p:nvSpPr>
        <p:spPr>
          <a:xfrm>
            <a:off x="5580063" y="2276475"/>
            <a:ext cx="720725" cy="5762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0000"/>
                </a:solidFill>
              </a:rPr>
              <a:t>А2</a:t>
            </a:r>
          </a:p>
        </p:txBody>
      </p:sp>
      <p:sp>
        <p:nvSpPr>
          <p:cNvPr id="11" name="Овал 10"/>
          <p:cNvSpPr/>
          <p:nvPr/>
        </p:nvSpPr>
        <p:spPr>
          <a:xfrm>
            <a:off x="7451725" y="2924175"/>
            <a:ext cx="720725" cy="5762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0000"/>
                </a:solidFill>
              </a:rPr>
              <a:t>Б1</a:t>
            </a:r>
          </a:p>
        </p:txBody>
      </p:sp>
      <p:sp>
        <p:nvSpPr>
          <p:cNvPr id="12" name="Овал 11"/>
          <p:cNvSpPr/>
          <p:nvPr/>
        </p:nvSpPr>
        <p:spPr>
          <a:xfrm>
            <a:off x="5076825" y="4149725"/>
            <a:ext cx="719138" cy="5746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0000"/>
                </a:solidFill>
              </a:rPr>
              <a:t>В3</a:t>
            </a:r>
          </a:p>
        </p:txBody>
      </p:sp>
      <p:sp>
        <p:nvSpPr>
          <p:cNvPr id="13" name="Овал 12"/>
          <p:cNvSpPr/>
          <p:nvPr/>
        </p:nvSpPr>
        <p:spPr>
          <a:xfrm>
            <a:off x="2843213" y="4149725"/>
            <a:ext cx="720725" cy="5746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0000"/>
                </a:solidFill>
              </a:rPr>
              <a:t>А1</a:t>
            </a:r>
          </a:p>
        </p:txBody>
      </p:sp>
      <p:sp>
        <p:nvSpPr>
          <p:cNvPr id="14" name="Овал 13"/>
          <p:cNvSpPr/>
          <p:nvPr/>
        </p:nvSpPr>
        <p:spPr>
          <a:xfrm>
            <a:off x="1908175" y="5876925"/>
            <a:ext cx="719138" cy="5762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0000"/>
                </a:solidFill>
              </a:rPr>
              <a:t>В2</a:t>
            </a:r>
          </a:p>
        </p:txBody>
      </p:sp>
      <p:sp>
        <p:nvSpPr>
          <p:cNvPr id="15" name="Овал 14"/>
          <p:cNvSpPr/>
          <p:nvPr/>
        </p:nvSpPr>
        <p:spPr>
          <a:xfrm>
            <a:off x="4211638" y="5732463"/>
            <a:ext cx="720725" cy="5762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0000"/>
                </a:solidFill>
              </a:rPr>
              <a:t>Б3</a:t>
            </a:r>
          </a:p>
        </p:txBody>
      </p:sp>
    </p:spTree>
  </p:cSld>
  <p:clrMapOvr>
    <a:masterClrMapping/>
  </p:clrMapOvr>
  <p:transition spd="slow">
    <p:wheel spokes="8"/>
    <p:sndAc>
      <p:endSnd/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Блок-схема: альтернативный процесс 17"/>
          <p:cNvGrpSpPr>
            <a:grpSpLocks/>
          </p:cNvGrpSpPr>
          <p:nvPr/>
        </p:nvGrpSpPr>
        <p:grpSpPr bwMode="auto">
          <a:xfrm>
            <a:off x="3859213" y="1390650"/>
            <a:ext cx="1493837" cy="1004888"/>
            <a:chOff x="2431" y="876"/>
            <a:chExt cx="941" cy="633"/>
          </a:xfrm>
        </p:grpSpPr>
        <p:pic>
          <p:nvPicPr>
            <p:cNvPr id="13345" name="Блок-схема: альтернативный процесс 17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431" y="876"/>
              <a:ext cx="941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46" name="Text Box 11"/>
            <p:cNvSpPr txBox="1">
              <a:spLocks noChangeArrowheads="1"/>
            </p:cNvSpPr>
            <p:nvPr/>
          </p:nvSpPr>
          <p:spPr bwMode="auto">
            <a:xfrm>
              <a:off x="2497" y="101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1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13315" name="Блок-схема: альтернативный процесс 20"/>
          <p:cNvGrpSpPr>
            <a:grpSpLocks/>
          </p:cNvGrpSpPr>
          <p:nvPr/>
        </p:nvGrpSpPr>
        <p:grpSpPr bwMode="auto">
          <a:xfrm>
            <a:off x="7143750" y="1390650"/>
            <a:ext cx="1493838" cy="1004888"/>
            <a:chOff x="4500" y="876"/>
            <a:chExt cx="941" cy="633"/>
          </a:xfrm>
        </p:grpSpPr>
        <p:pic>
          <p:nvPicPr>
            <p:cNvPr id="13343" name="Блок-схема: альтернативный процесс 20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00" y="876"/>
              <a:ext cx="941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44" name="Text Box 17"/>
            <p:cNvSpPr txBox="1">
              <a:spLocks noChangeArrowheads="1"/>
            </p:cNvSpPr>
            <p:nvPr/>
          </p:nvSpPr>
          <p:spPr bwMode="auto">
            <a:xfrm>
              <a:off x="4567" y="101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1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13316" name="Блок-схема: альтернативный процесс 21"/>
          <p:cNvGrpSpPr>
            <a:grpSpLocks/>
          </p:cNvGrpSpPr>
          <p:nvPr/>
        </p:nvGrpSpPr>
        <p:grpSpPr bwMode="auto">
          <a:xfrm>
            <a:off x="3925888" y="4108450"/>
            <a:ext cx="1500187" cy="1000125"/>
            <a:chOff x="2473" y="2588"/>
            <a:chExt cx="945" cy="630"/>
          </a:xfrm>
        </p:grpSpPr>
        <p:pic>
          <p:nvPicPr>
            <p:cNvPr id="13341" name="Блок-схема: альтернативный процесс 21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473" y="2588"/>
              <a:ext cx="945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42" name="Text Box 20"/>
            <p:cNvSpPr txBox="1">
              <a:spLocks noChangeArrowheads="1"/>
            </p:cNvSpPr>
            <p:nvPr/>
          </p:nvSpPr>
          <p:spPr bwMode="auto">
            <a:xfrm>
              <a:off x="2542" y="272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3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13317" name="Блок-схема: альтернативный процесс 22"/>
          <p:cNvGrpSpPr>
            <a:grpSpLocks/>
          </p:cNvGrpSpPr>
          <p:nvPr/>
        </p:nvGrpSpPr>
        <p:grpSpPr bwMode="auto">
          <a:xfrm>
            <a:off x="5499100" y="4108450"/>
            <a:ext cx="1498600" cy="1000125"/>
            <a:chOff x="3464" y="2588"/>
            <a:chExt cx="944" cy="630"/>
          </a:xfrm>
        </p:grpSpPr>
        <p:pic>
          <p:nvPicPr>
            <p:cNvPr id="13339" name="Блок-схема: альтернативный процесс 22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64" y="2588"/>
              <a:ext cx="944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40" name="Text Box 23"/>
            <p:cNvSpPr txBox="1">
              <a:spLocks noChangeArrowheads="1"/>
            </p:cNvSpPr>
            <p:nvPr/>
          </p:nvSpPr>
          <p:spPr bwMode="auto">
            <a:xfrm>
              <a:off x="3532" y="272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3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13318" name="Блок-схема: альтернативный процесс 23"/>
          <p:cNvGrpSpPr>
            <a:grpSpLocks/>
          </p:cNvGrpSpPr>
          <p:nvPr/>
        </p:nvGrpSpPr>
        <p:grpSpPr bwMode="auto">
          <a:xfrm>
            <a:off x="7212013" y="4108450"/>
            <a:ext cx="1498600" cy="1000125"/>
            <a:chOff x="4543" y="2588"/>
            <a:chExt cx="944" cy="630"/>
          </a:xfrm>
        </p:grpSpPr>
        <p:pic>
          <p:nvPicPr>
            <p:cNvPr id="13337" name="Блок-схема: альтернативный процесс 23"/>
            <p:cNvPicPr>
              <a:picLocks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543" y="2588"/>
              <a:ext cx="944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38" name="Text Box 26"/>
            <p:cNvSpPr txBox="1">
              <a:spLocks noChangeArrowheads="1"/>
            </p:cNvSpPr>
            <p:nvPr/>
          </p:nvSpPr>
          <p:spPr bwMode="auto">
            <a:xfrm>
              <a:off x="4612" y="272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3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13319" name="Блок-схема: альтернативный процесс 24"/>
          <p:cNvGrpSpPr>
            <a:grpSpLocks/>
          </p:cNvGrpSpPr>
          <p:nvPr/>
        </p:nvGrpSpPr>
        <p:grpSpPr bwMode="auto">
          <a:xfrm>
            <a:off x="3981450" y="2908300"/>
            <a:ext cx="1395413" cy="755650"/>
            <a:chOff x="2508" y="1832"/>
            <a:chExt cx="879" cy="476"/>
          </a:xfrm>
        </p:grpSpPr>
        <p:pic>
          <p:nvPicPr>
            <p:cNvPr id="13335" name="Блок-схема: альтернативный процесс 24"/>
            <p:cNvPicPr>
              <a:picLocks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508" y="1832"/>
              <a:ext cx="879" cy="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36" name="Text Box 29"/>
            <p:cNvSpPr txBox="1">
              <a:spLocks noChangeArrowheads="1"/>
            </p:cNvSpPr>
            <p:nvPr/>
          </p:nvSpPr>
          <p:spPr bwMode="auto">
            <a:xfrm>
              <a:off x="2542" y="1867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FEF100"/>
                  </a:solidFill>
                  <a:latin typeface="Cooper KZ"/>
                </a:rPr>
                <a:t>2</a:t>
              </a:r>
              <a:endParaRPr lang="ru-RU" sz="4400">
                <a:solidFill>
                  <a:srgbClr val="FEF100"/>
                </a:solidFill>
                <a:latin typeface="Cooper KZ"/>
              </a:endParaRPr>
            </a:p>
          </p:txBody>
        </p:sp>
      </p:grpSp>
      <p:grpSp>
        <p:nvGrpSpPr>
          <p:cNvPr id="13320" name="Блок-схема: альтернативный процесс 25"/>
          <p:cNvGrpSpPr>
            <a:grpSpLocks/>
          </p:cNvGrpSpPr>
          <p:nvPr/>
        </p:nvGrpSpPr>
        <p:grpSpPr bwMode="auto">
          <a:xfrm>
            <a:off x="5553075" y="2908300"/>
            <a:ext cx="1397000" cy="755650"/>
            <a:chOff x="3498" y="1832"/>
            <a:chExt cx="880" cy="476"/>
          </a:xfrm>
        </p:grpSpPr>
        <p:pic>
          <p:nvPicPr>
            <p:cNvPr id="13333" name="Блок-схема: альтернативный процесс 25"/>
            <p:cNvPicPr>
              <a:picLocks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498" y="1832"/>
              <a:ext cx="880" cy="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34" name="Text Box 32"/>
            <p:cNvSpPr txBox="1">
              <a:spLocks noChangeArrowheads="1"/>
            </p:cNvSpPr>
            <p:nvPr/>
          </p:nvSpPr>
          <p:spPr bwMode="auto">
            <a:xfrm>
              <a:off x="3532" y="1867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FEF100"/>
                  </a:solidFill>
                  <a:latin typeface="Cooper KZ"/>
                </a:rPr>
                <a:t>2</a:t>
              </a:r>
              <a:endParaRPr lang="ru-RU" sz="4400">
                <a:solidFill>
                  <a:srgbClr val="FEF100"/>
                </a:solidFill>
                <a:latin typeface="Cooper KZ"/>
              </a:endParaRPr>
            </a:p>
          </p:txBody>
        </p:sp>
      </p:grpSp>
      <p:grpSp>
        <p:nvGrpSpPr>
          <p:cNvPr id="13321" name="Блок-схема: альтернативный процесс 26"/>
          <p:cNvGrpSpPr>
            <a:grpSpLocks/>
          </p:cNvGrpSpPr>
          <p:nvPr/>
        </p:nvGrpSpPr>
        <p:grpSpPr bwMode="auto">
          <a:xfrm>
            <a:off x="7265988" y="2908300"/>
            <a:ext cx="1397000" cy="755650"/>
            <a:chOff x="4577" y="1832"/>
            <a:chExt cx="880" cy="476"/>
          </a:xfrm>
        </p:grpSpPr>
        <p:pic>
          <p:nvPicPr>
            <p:cNvPr id="13331" name="Блок-схема: альтернативный процесс 26"/>
            <p:cNvPicPr>
              <a:picLocks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577" y="1832"/>
              <a:ext cx="880" cy="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32" name="Text Box 35"/>
            <p:cNvSpPr txBox="1">
              <a:spLocks noChangeArrowheads="1"/>
            </p:cNvSpPr>
            <p:nvPr/>
          </p:nvSpPr>
          <p:spPr bwMode="auto">
            <a:xfrm>
              <a:off x="4612" y="1867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FEF100"/>
                  </a:solidFill>
                  <a:latin typeface="Cooper KZ"/>
                </a:rPr>
                <a:t>2</a:t>
              </a:r>
              <a:endParaRPr lang="ru-RU" sz="4400">
                <a:solidFill>
                  <a:srgbClr val="FEF100"/>
                </a:solidFill>
                <a:latin typeface="Cooper KZ"/>
              </a:endParaRPr>
            </a:p>
          </p:txBody>
        </p:sp>
      </p:grpSp>
      <p:sp>
        <p:nvSpPr>
          <p:cNvPr id="45" name="Стрелка вправо 44"/>
          <p:cNvSpPr/>
          <p:nvPr/>
        </p:nvSpPr>
        <p:spPr>
          <a:xfrm rot="10800000" flipH="1" flipV="1">
            <a:off x="395536" y="1268760"/>
            <a:ext cx="3384376" cy="1368151"/>
          </a:xfrm>
          <a:prstGeom prst="rightArrow">
            <a:avLst>
              <a:gd name="adj1" fmla="val 50000"/>
              <a:gd name="adj2" fmla="val 97620"/>
            </a:avLst>
          </a:prstGeom>
          <a:solidFill>
            <a:srgbClr val="F61A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rgbClr val="FFFF00"/>
                  </a:solidFill>
                </a:ln>
              </a:rPr>
              <a:t>1  тур</a:t>
            </a:r>
          </a:p>
        </p:txBody>
      </p:sp>
      <p:sp>
        <p:nvSpPr>
          <p:cNvPr id="46" name="Стрелка вправо 45"/>
          <p:cNvSpPr/>
          <p:nvPr/>
        </p:nvSpPr>
        <p:spPr>
          <a:xfrm rot="10800000" flipH="1" flipV="1">
            <a:off x="395536" y="2636912"/>
            <a:ext cx="3312368" cy="1368151"/>
          </a:xfrm>
          <a:prstGeom prst="rightArrow">
            <a:avLst>
              <a:gd name="adj1" fmla="val 50000"/>
              <a:gd name="adj2" fmla="val 97620"/>
            </a:avLst>
          </a:prstGeom>
          <a:solidFill>
            <a:srgbClr val="F61A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rgbClr val="FFFF00"/>
                  </a:solidFill>
                </a:ln>
              </a:rPr>
              <a:t>2 тур</a:t>
            </a:r>
          </a:p>
        </p:txBody>
      </p:sp>
      <p:sp>
        <p:nvSpPr>
          <p:cNvPr id="47" name="Стрелка вправо 46"/>
          <p:cNvSpPr/>
          <p:nvPr/>
        </p:nvSpPr>
        <p:spPr>
          <a:xfrm rot="10800000" flipH="1" flipV="1">
            <a:off x="323528" y="4005064"/>
            <a:ext cx="3384376" cy="1368151"/>
          </a:xfrm>
          <a:prstGeom prst="rightArrow">
            <a:avLst>
              <a:gd name="adj1" fmla="val 50000"/>
              <a:gd name="adj2" fmla="val 97620"/>
            </a:avLst>
          </a:prstGeom>
          <a:solidFill>
            <a:srgbClr val="F61A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rgbClr val="FFFF00"/>
                  </a:solidFill>
                </a:ln>
              </a:rPr>
              <a:t>3 тур 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707904" y="548680"/>
            <a:ext cx="1656184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     </a:t>
            </a:r>
            <a:r>
              <a:rPr lang="ru-RU" sz="4800" dirty="0">
                <a:ln>
                  <a:solidFill>
                    <a:srgbClr val="FF00FF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А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436096" y="620688"/>
            <a:ext cx="1656184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sz="4400" dirty="0">
                <a:ln>
                  <a:solidFill>
                    <a:srgbClr val="FF00FF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Б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236296" y="548680"/>
            <a:ext cx="1656184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sz="4400" dirty="0">
                <a:ln>
                  <a:solidFill>
                    <a:srgbClr val="FF00FF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В</a:t>
            </a:r>
          </a:p>
        </p:txBody>
      </p:sp>
      <p:grpSp>
        <p:nvGrpSpPr>
          <p:cNvPr id="13328" name="Блок-схема: альтернативный процесс 19"/>
          <p:cNvGrpSpPr>
            <a:grpSpLocks/>
          </p:cNvGrpSpPr>
          <p:nvPr/>
        </p:nvGrpSpPr>
        <p:grpSpPr bwMode="auto">
          <a:xfrm>
            <a:off x="5426075" y="1412875"/>
            <a:ext cx="1498600" cy="982663"/>
            <a:chOff x="3418" y="876"/>
            <a:chExt cx="944" cy="633"/>
          </a:xfrm>
        </p:grpSpPr>
        <p:pic>
          <p:nvPicPr>
            <p:cNvPr id="13329" name="Блок-схема: альтернативный процесс 19"/>
            <p:cNvPicPr>
              <a:picLocks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418" y="876"/>
              <a:ext cx="944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30" name="Text Box 14"/>
            <p:cNvSpPr txBox="1">
              <a:spLocks noChangeArrowheads="1"/>
            </p:cNvSpPr>
            <p:nvPr/>
          </p:nvSpPr>
          <p:spPr bwMode="auto">
            <a:xfrm>
              <a:off x="3487" y="101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1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</p:spTree>
  </p:cSld>
  <p:clrMapOvr>
    <a:masterClrMapping/>
  </p:clrMapOvr>
  <p:transition spd="slow">
    <p:wheel spokes="8"/>
    <p:sndAc>
      <p:endSnd/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ChangeArrowheads="1"/>
          </p:cNvSpPr>
          <p:nvPr/>
        </p:nvSpPr>
        <p:spPr bwMode="auto">
          <a:xfrm>
            <a:off x="428625" y="2705100"/>
            <a:ext cx="850106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88913" algn="ctr">
              <a:tabLst>
                <a:tab pos="292100" algn="l"/>
              </a:tabLst>
            </a:pPr>
            <a:r>
              <a:rPr lang="kk-KZ" sz="2800">
                <a:solidFill>
                  <a:srgbClr val="002060"/>
                </a:solidFill>
                <a:latin typeface="Cooper KZ"/>
                <a:cs typeface="Times New Roman" pitchFamily="18" charset="0"/>
              </a:rPr>
              <a:t>Упражнение </a:t>
            </a:r>
            <a:r>
              <a:rPr lang="ru-RU" sz="2800">
                <a:solidFill>
                  <a:srgbClr val="002060"/>
                </a:solidFill>
                <a:latin typeface="Cooper KZ"/>
                <a:cs typeface="Times New Roman" pitchFamily="18" charset="0"/>
              </a:rPr>
              <a:t>№ 1 стр. 8</a:t>
            </a:r>
          </a:p>
        </p:txBody>
      </p:sp>
      <p:pic>
        <p:nvPicPr>
          <p:cNvPr id="14339" name="Picture 3" descr="C:\Documents and Settings\Loner\Мои документы\Мои рисунки\f10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0" y="4071938"/>
            <a:ext cx="9525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 descr="C:\Documents and Settings\Loner\Мои документы\Мои рисунки\f121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5013325"/>
            <a:ext cx="838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4" descr="C:\Documents and Settings\Loner\Мои документы\Мои рисунки\f121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7956550" y="5084763"/>
            <a:ext cx="642938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  <p:sndAc>
      <p:endSnd/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Блок-схема: альтернативный процесс 17"/>
          <p:cNvGrpSpPr>
            <a:grpSpLocks/>
          </p:cNvGrpSpPr>
          <p:nvPr/>
        </p:nvGrpSpPr>
        <p:grpSpPr bwMode="auto">
          <a:xfrm>
            <a:off x="3859213" y="1390650"/>
            <a:ext cx="1493837" cy="1004888"/>
            <a:chOff x="2431" y="876"/>
            <a:chExt cx="941" cy="633"/>
          </a:xfrm>
        </p:grpSpPr>
        <p:pic>
          <p:nvPicPr>
            <p:cNvPr id="15393" name="Блок-схема: альтернативный процесс 17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431" y="876"/>
              <a:ext cx="941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94" name="Text Box 11"/>
            <p:cNvSpPr txBox="1">
              <a:spLocks noChangeArrowheads="1"/>
            </p:cNvSpPr>
            <p:nvPr/>
          </p:nvSpPr>
          <p:spPr bwMode="auto">
            <a:xfrm>
              <a:off x="2497" y="101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1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15363" name="Блок-схема: альтернативный процесс 20"/>
          <p:cNvGrpSpPr>
            <a:grpSpLocks/>
          </p:cNvGrpSpPr>
          <p:nvPr/>
        </p:nvGrpSpPr>
        <p:grpSpPr bwMode="auto">
          <a:xfrm>
            <a:off x="7143750" y="1390650"/>
            <a:ext cx="1493838" cy="1004888"/>
            <a:chOff x="4500" y="876"/>
            <a:chExt cx="941" cy="633"/>
          </a:xfrm>
        </p:grpSpPr>
        <p:pic>
          <p:nvPicPr>
            <p:cNvPr id="15391" name="Блок-схема: альтернативный процесс 20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00" y="876"/>
              <a:ext cx="941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92" name="Text Box 17"/>
            <p:cNvSpPr txBox="1">
              <a:spLocks noChangeArrowheads="1"/>
            </p:cNvSpPr>
            <p:nvPr/>
          </p:nvSpPr>
          <p:spPr bwMode="auto">
            <a:xfrm>
              <a:off x="4567" y="101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1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15364" name="Блок-схема: альтернативный процесс 21"/>
          <p:cNvGrpSpPr>
            <a:grpSpLocks/>
          </p:cNvGrpSpPr>
          <p:nvPr/>
        </p:nvGrpSpPr>
        <p:grpSpPr bwMode="auto">
          <a:xfrm>
            <a:off x="3925888" y="4108450"/>
            <a:ext cx="1500187" cy="1000125"/>
            <a:chOff x="2473" y="2588"/>
            <a:chExt cx="945" cy="630"/>
          </a:xfrm>
        </p:grpSpPr>
        <p:pic>
          <p:nvPicPr>
            <p:cNvPr id="15389" name="Блок-схема: альтернативный процесс 21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473" y="2588"/>
              <a:ext cx="945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90" name="Text Box 20"/>
            <p:cNvSpPr txBox="1">
              <a:spLocks noChangeArrowheads="1"/>
            </p:cNvSpPr>
            <p:nvPr/>
          </p:nvSpPr>
          <p:spPr bwMode="auto">
            <a:xfrm>
              <a:off x="2542" y="272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3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15365" name="Блок-схема: альтернативный процесс 22"/>
          <p:cNvGrpSpPr>
            <a:grpSpLocks/>
          </p:cNvGrpSpPr>
          <p:nvPr/>
        </p:nvGrpSpPr>
        <p:grpSpPr bwMode="auto">
          <a:xfrm>
            <a:off x="5499100" y="4108450"/>
            <a:ext cx="1498600" cy="1000125"/>
            <a:chOff x="3464" y="2588"/>
            <a:chExt cx="944" cy="630"/>
          </a:xfrm>
        </p:grpSpPr>
        <p:pic>
          <p:nvPicPr>
            <p:cNvPr id="15387" name="Блок-схема: альтернативный процесс 22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64" y="2588"/>
              <a:ext cx="944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88" name="Text Box 23"/>
            <p:cNvSpPr txBox="1">
              <a:spLocks noChangeArrowheads="1"/>
            </p:cNvSpPr>
            <p:nvPr/>
          </p:nvSpPr>
          <p:spPr bwMode="auto">
            <a:xfrm>
              <a:off x="3532" y="272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3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15366" name="Блок-схема: альтернативный процесс 23"/>
          <p:cNvGrpSpPr>
            <a:grpSpLocks/>
          </p:cNvGrpSpPr>
          <p:nvPr/>
        </p:nvGrpSpPr>
        <p:grpSpPr bwMode="auto">
          <a:xfrm>
            <a:off x="7212013" y="4108450"/>
            <a:ext cx="1498600" cy="1000125"/>
            <a:chOff x="4543" y="2588"/>
            <a:chExt cx="944" cy="630"/>
          </a:xfrm>
        </p:grpSpPr>
        <p:pic>
          <p:nvPicPr>
            <p:cNvPr id="15385" name="Блок-схема: альтернативный процесс 23"/>
            <p:cNvPicPr>
              <a:picLocks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543" y="2588"/>
              <a:ext cx="944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86" name="Text Box 26"/>
            <p:cNvSpPr txBox="1">
              <a:spLocks noChangeArrowheads="1"/>
            </p:cNvSpPr>
            <p:nvPr/>
          </p:nvSpPr>
          <p:spPr bwMode="auto">
            <a:xfrm>
              <a:off x="4612" y="272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3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15367" name="Блок-схема: альтернативный процесс 24"/>
          <p:cNvGrpSpPr>
            <a:grpSpLocks/>
          </p:cNvGrpSpPr>
          <p:nvPr/>
        </p:nvGrpSpPr>
        <p:grpSpPr bwMode="auto">
          <a:xfrm>
            <a:off x="3981450" y="2908300"/>
            <a:ext cx="1395413" cy="755650"/>
            <a:chOff x="2508" y="1832"/>
            <a:chExt cx="879" cy="476"/>
          </a:xfrm>
        </p:grpSpPr>
        <p:pic>
          <p:nvPicPr>
            <p:cNvPr id="15383" name="Блок-схема: альтернативный процесс 24"/>
            <p:cNvPicPr>
              <a:picLocks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508" y="1832"/>
              <a:ext cx="879" cy="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84" name="Text Box 29"/>
            <p:cNvSpPr txBox="1">
              <a:spLocks noChangeArrowheads="1"/>
            </p:cNvSpPr>
            <p:nvPr/>
          </p:nvSpPr>
          <p:spPr bwMode="auto">
            <a:xfrm>
              <a:off x="2542" y="1867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FEF100"/>
                  </a:solidFill>
                  <a:latin typeface="Cooper KZ"/>
                </a:rPr>
                <a:t>2</a:t>
              </a:r>
              <a:endParaRPr lang="ru-RU" sz="4400">
                <a:solidFill>
                  <a:srgbClr val="FEF100"/>
                </a:solidFill>
                <a:latin typeface="Cooper KZ"/>
              </a:endParaRPr>
            </a:p>
          </p:txBody>
        </p:sp>
      </p:grpSp>
      <p:grpSp>
        <p:nvGrpSpPr>
          <p:cNvPr id="15368" name="Блок-схема: альтернативный процесс 25"/>
          <p:cNvGrpSpPr>
            <a:grpSpLocks/>
          </p:cNvGrpSpPr>
          <p:nvPr/>
        </p:nvGrpSpPr>
        <p:grpSpPr bwMode="auto">
          <a:xfrm>
            <a:off x="5553075" y="2908300"/>
            <a:ext cx="1397000" cy="755650"/>
            <a:chOff x="3498" y="1832"/>
            <a:chExt cx="880" cy="476"/>
          </a:xfrm>
        </p:grpSpPr>
        <p:pic>
          <p:nvPicPr>
            <p:cNvPr id="15381" name="Блок-схема: альтернативный процесс 25"/>
            <p:cNvPicPr>
              <a:picLocks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498" y="1832"/>
              <a:ext cx="880" cy="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82" name="Text Box 32"/>
            <p:cNvSpPr txBox="1">
              <a:spLocks noChangeArrowheads="1"/>
            </p:cNvSpPr>
            <p:nvPr/>
          </p:nvSpPr>
          <p:spPr bwMode="auto">
            <a:xfrm>
              <a:off x="3532" y="1867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FEF100"/>
                  </a:solidFill>
                  <a:latin typeface="Cooper KZ"/>
                </a:rPr>
                <a:t>2</a:t>
              </a:r>
              <a:endParaRPr lang="ru-RU" sz="4400">
                <a:solidFill>
                  <a:srgbClr val="FEF100"/>
                </a:solidFill>
                <a:latin typeface="Cooper KZ"/>
              </a:endParaRPr>
            </a:p>
          </p:txBody>
        </p:sp>
      </p:grpSp>
      <p:grpSp>
        <p:nvGrpSpPr>
          <p:cNvPr id="15369" name="Блок-схема: альтернативный процесс 26"/>
          <p:cNvGrpSpPr>
            <a:grpSpLocks/>
          </p:cNvGrpSpPr>
          <p:nvPr/>
        </p:nvGrpSpPr>
        <p:grpSpPr bwMode="auto">
          <a:xfrm>
            <a:off x="7265988" y="2908300"/>
            <a:ext cx="1397000" cy="755650"/>
            <a:chOff x="4577" y="1832"/>
            <a:chExt cx="880" cy="476"/>
          </a:xfrm>
        </p:grpSpPr>
        <p:pic>
          <p:nvPicPr>
            <p:cNvPr id="15379" name="Блок-схема: альтернативный процесс 26"/>
            <p:cNvPicPr>
              <a:picLocks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577" y="1832"/>
              <a:ext cx="880" cy="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80" name="Text Box 35"/>
            <p:cNvSpPr txBox="1">
              <a:spLocks noChangeArrowheads="1"/>
            </p:cNvSpPr>
            <p:nvPr/>
          </p:nvSpPr>
          <p:spPr bwMode="auto">
            <a:xfrm>
              <a:off x="4612" y="1867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FEF100"/>
                  </a:solidFill>
                  <a:latin typeface="Cooper KZ"/>
                </a:rPr>
                <a:t>2</a:t>
              </a:r>
              <a:endParaRPr lang="ru-RU" sz="4400">
                <a:solidFill>
                  <a:srgbClr val="FEF100"/>
                </a:solidFill>
                <a:latin typeface="Cooper KZ"/>
              </a:endParaRPr>
            </a:p>
          </p:txBody>
        </p:sp>
      </p:grpSp>
      <p:sp>
        <p:nvSpPr>
          <p:cNvPr id="45" name="Стрелка вправо 44"/>
          <p:cNvSpPr/>
          <p:nvPr/>
        </p:nvSpPr>
        <p:spPr>
          <a:xfrm rot="10800000" flipH="1" flipV="1">
            <a:off x="395536" y="1268760"/>
            <a:ext cx="3384376" cy="1368151"/>
          </a:xfrm>
          <a:prstGeom prst="rightArrow">
            <a:avLst>
              <a:gd name="adj1" fmla="val 50000"/>
              <a:gd name="adj2" fmla="val 97620"/>
            </a:avLst>
          </a:prstGeom>
          <a:solidFill>
            <a:srgbClr val="F61A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rgbClr val="FFFF00"/>
                  </a:solidFill>
                </a:ln>
              </a:rPr>
              <a:t>1 тур</a:t>
            </a:r>
          </a:p>
        </p:txBody>
      </p:sp>
      <p:sp>
        <p:nvSpPr>
          <p:cNvPr id="46" name="Стрелка вправо 45"/>
          <p:cNvSpPr/>
          <p:nvPr/>
        </p:nvSpPr>
        <p:spPr>
          <a:xfrm rot="10800000" flipH="1" flipV="1">
            <a:off x="395536" y="2636912"/>
            <a:ext cx="3312368" cy="1368151"/>
          </a:xfrm>
          <a:prstGeom prst="rightArrow">
            <a:avLst>
              <a:gd name="adj1" fmla="val 50000"/>
              <a:gd name="adj2" fmla="val 97620"/>
            </a:avLst>
          </a:prstGeom>
          <a:solidFill>
            <a:srgbClr val="F61A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rgbClr val="FFFF00"/>
                  </a:solidFill>
                </a:ln>
              </a:rPr>
              <a:t>2 тур</a:t>
            </a:r>
          </a:p>
        </p:txBody>
      </p:sp>
      <p:sp>
        <p:nvSpPr>
          <p:cNvPr id="47" name="Стрелка вправо 46"/>
          <p:cNvSpPr/>
          <p:nvPr/>
        </p:nvSpPr>
        <p:spPr>
          <a:xfrm rot="10800000" flipH="1" flipV="1">
            <a:off x="323528" y="4005064"/>
            <a:ext cx="3384376" cy="1368151"/>
          </a:xfrm>
          <a:prstGeom prst="rightArrow">
            <a:avLst>
              <a:gd name="adj1" fmla="val 50000"/>
              <a:gd name="adj2" fmla="val 97620"/>
            </a:avLst>
          </a:prstGeom>
          <a:solidFill>
            <a:srgbClr val="F61A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rgbClr val="FFFF00"/>
                  </a:solidFill>
                </a:ln>
              </a:rPr>
              <a:t>3 тур 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707904" y="548680"/>
            <a:ext cx="1656184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     </a:t>
            </a:r>
            <a:r>
              <a:rPr lang="ru-RU" sz="4800" dirty="0">
                <a:ln>
                  <a:solidFill>
                    <a:srgbClr val="FF00FF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А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436096" y="620688"/>
            <a:ext cx="1656184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sz="4400" dirty="0">
                <a:ln>
                  <a:solidFill>
                    <a:srgbClr val="FF00FF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Б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236296" y="548680"/>
            <a:ext cx="1656184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sz="4400" dirty="0">
                <a:ln>
                  <a:solidFill>
                    <a:srgbClr val="FF00FF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В</a:t>
            </a:r>
          </a:p>
        </p:txBody>
      </p:sp>
      <p:grpSp>
        <p:nvGrpSpPr>
          <p:cNvPr id="15376" name="Блок-схема: альтернативный процесс 19"/>
          <p:cNvGrpSpPr>
            <a:grpSpLocks/>
          </p:cNvGrpSpPr>
          <p:nvPr/>
        </p:nvGrpSpPr>
        <p:grpSpPr bwMode="auto">
          <a:xfrm>
            <a:off x="5426075" y="1412875"/>
            <a:ext cx="1498600" cy="982663"/>
            <a:chOff x="3418" y="876"/>
            <a:chExt cx="944" cy="633"/>
          </a:xfrm>
        </p:grpSpPr>
        <p:pic>
          <p:nvPicPr>
            <p:cNvPr id="15377" name="Блок-схема: альтернативный процесс 19"/>
            <p:cNvPicPr>
              <a:picLocks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418" y="876"/>
              <a:ext cx="944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78" name="Text Box 14"/>
            <p:cNvSpPr txBox="1">
              <a:spLocks noChangeArrowheads="1"/>
            </p:cNvSpPr>
            <p:nvPr/>
          </p:nvSpPr>
          <p:spPr bwMode="auto">
            <a:xfrm>
              <a:off x="3487" y="101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1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</p:spTree>
  </p:cSld>
  <p:clrMapOvr>
    <a:masterClrMapping/>
  </p:clrMapOvr>
  <p:transition spd="slow">
    <p:wheel spokes="8"/>
    <p:sndAc>
      <p:endSnd/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ChangeArrowheads="1"/>
          </p:cNvSpPr>
          <p:nvPr/>
        </p:nvSpPr>
        <p:spPr bwMode="auto">
          <a:xfrm>
            <a:off x="0" y="2762250"/>
            <a:ext cx="87153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88913" algn="ctr">
              <a:tabLst>
                <a:tab pos="292100" algn="l"/>
              </a:tabLst>
            </a:pPr>
            <a:r>
              <a:rPr lang="ru-RU" sz="2800">
                <a:solidFill>
                  <a:srgbClr val="002060"/>
                </a:solidFill>
                <a:latin typeface="Cooper KZ"/>
                <a:cs typeface="Times New Roman" pitchFamily="18" charset="0"/>
              </a:rPr>
              <a:t>Упражнение № 2 стр.8-9</a:t>
            </a:r>
          </a:p>
        </p:txBody>
      </p:sp>
      <p:pic>
        <p:nvPicPr>
          <p:cNvPr id="16387" name="Picture 3" descr="C:\Documents and Settings\Loner\Мои документы\Мои рисунки\f10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0" y="4143375"/>
            <a:ext cx="9525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5" descr="C:\Documents and Settings\Loner\Мои документы\Мои рисунки\r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3270792">
            <a:off x="352425" y="5046663"/>
            <a:ext cx="209550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C:\Documents and Settings\Loner\Мои документы\Мои рисунки\r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3270792">
            <a:off x="6400800" y="4814888"/>
            <a:ext cx="209550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  <p:sndAc>
      <p:endSnd/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Блок-схема: альтернативный процесс 17"/>
          <p:cNvGrpSpPr>
            <a:grpSpLocks/>
          </p:cNvGrpSpPr>
          <p:nvPr/>
        </p:nvGrpSpPr>
        <p:grpSpPr bwMode="auto">
          <a:xfrm>
            <a:off x="3859213" y="1390650"/>
            <a:ext cx="1493837" cy="1004888"/>
            <a:chOff x="2431" y="876"/>
            <a:chExt cx="941" cy="633"/>
          </a:xfrm>
        </p:grpSpPr>
        <p:pic>
          <p:nvPicPr>
            <p:cNvPr id="17441" name="Блок-схема: альтернативный процесс 17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431" y="876"/>
              <a:ext cx="941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42" name="Text Box 11"/>
            <p:cNvSpPr txBox="1">
              <a:spLocks noChangeArrowheads="1"/>
            </p:cNvSpPr>
            <p:nvPr/>
          </p:nvSpPr>
          <p:spPr bwMode="auto">
            <a:xfrm>
              <a:off x="2497" y="101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1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17411" name="Блок-схема: альтернативный процесс 20"/>
          <p:cNvGrpSpPr>
            <a:grpSpLocks/>
          </p:cNvGrpSpPr>
          <p:nvPr/>
        </p:nvGrpSpPr>
        <p:grpSpPr bwMode="auto">
          <a:xfrm>
            <a:off x="7143750" y="1390650"/>
            <a:ext cx="1493838" cy="1004888"/>
            <a:chOff x="4500" y="876"/>
            <a:chExt cx="941" cy="633"/>
          </a:xfrm>
        </p:grpSpPr>
        <p:pic>
          <p:nvPicPr>
            <p:cNvPr id="17439" name="Блок-схема: альтернативный процесс 20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00" y="876"/>
              <a:ext cx="941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40" name="Text Box 17"/>
            <p:cNvSpPr txBox="1">
              <a:spLocks noChangeArrowheads="1"/>
            </p:cNvSpPr>
            <p:nvPr/>
          </p:nvSpPr>
          <p:spPr bwMode="auto">
            <a:xfrm>
              <a:off x="4567" y="101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1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17412" name="Блок-схема: альтернативный процесс 21"/>
          <p:cNvGrpSpPr>
            <a:grpSpLocks/>
          </p:cNvGrpSpPr>
          <p:nvPr/>
        </p:nvGrpSpPr>
        <p:grpSpPr bwMode="auto">
          <a:xfrm>
            <a:off x="3925888" y="4108450"/>
            <a:ext cx="1500187" cy="1000125"/>
            <a:chOff x="2473" y="2588"/>
            <a:chExt cx="945" cy="630"/>
          </a:xfrm>
        </p:grpSpPr>
        <p:pic>
          <p:nvPicPr>
            <p:cNvPr id="17437" name="Блок-схема: альтернативный процесс 21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473" y="2588"/>
              <a:ext cx="945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38" name="Text Box 20"/>
            <p:cNvSpPr txBox="1">
              <a:spLocks noChangeArrowheads="1"/>
            </p:cNvSpPr>
            <p:nvPr/>
          </p:nvSpPr>
          <p:spPr bwMode="auto">
            <a:xfrm>
              <a:off x="2542" y="272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3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17413" name="Блок-схема: альтернативный процесс 22"/>
          <p:cNvGrpSpPr>
            <a:grpSpLocks/>
          </p:cNvGrpSpPr>
          <p:nvPr/>
        </p:nvGrpSpPr>
        <p:grpSpPr bwMode="auto">
          <a:xfrm>
            <a:off x="5499100" y="4108450"/>
            <a:ext cx="1498600" cy="1000125"/>
            <a:chOff x="3464" y="2588"/>
            <a:chExt cx="944" cy="630"/>
          </a:xfrm>
        </p:grpSpPr>
        <p:pic>
          <p:nvPicPr>
            <p:cNvPr id="17435" name="Блок-схема: альтернативный процесс 22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64" y="2588"/>
              <a:ext cx="944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36" name="Text Box 23"/>
            <p:cNvSpPr txBox="1">
              <a:spLocks noChangeArrowheads="1"/>
            </p:cNvSpPr>
            <p:nvPr/>
          </p:nvSpPr>
          <p:spPr bwMode="auto">
            <a:xfrm>
              <a:off x="3532" y="272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3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17414" name="Блок-схема: альтернативный процесс 23"/>
          <p:cNvGrpSpPr>
            <a:grpSpLocks/>
          </p:cNvGrpSpPr>
          <p:nvPr/>
        </p:nvGrpSpPr>
        <p:grpSpPr bwMode="auto">
          <a:xfrm>
            <a:off x="7212013" y="4108450"/>
            <a:ext cx="1498600" cy="1000125"/>
            <a:chOff x="4543" y="2588"/>
            <a:chExt cx="944" cy="630"/>
          </a:xfrm>
        </p:grpSpPr>
        <p:pic>
          <p:nvPicPr>
            <p:cNvPr id="17433" name="Блок-схема: альтернативный процесс 23"/>
            <p:cNvPicPr>
              <a:picLocks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543" y="2588"/>
              <a:ext cx="944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34" name="Text Box 26"/>
            <p:cNvSpPr txBox="1">
              <a:spLocks noChangeArrowheads="1"/>
            </p:cNvSpPr>
            <p:nvPr/>
          </p:nvSpPr>
          <p:spPr bwMode="auto">
            <a:xfrm>
              <a:off x="4612" y="272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3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17415" name="Блок-схема: альтернативный процесс 24"/>
          <p:cNvGrpSpPr>
            <a:grpSpLocks/>
          </p:cNvGrpSpPr>
          <p:nvPr/>
        </p:nvGrpSpPr>
        <p:grpSpPr bwMode="auto">
          <a:xfrm>
            <a:off x="3981450" y="2908300"/>
            <a:ext cx="1395413" cy="755650"/>
            <a:chOff x="2508" y="1832"/>
            <a:chExt cx="879" cy="476"/>
          </a:xfrm>
        </p:grpSpPr>
        <p:pic>
          <p:nvPicPr>
            <p:cNvPr id="17431" name="Блок-схема: альтернативный процесс 24"/>
            <p:cNvPicPr>
              <a:picLocks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508" y="1832"/>
              <a:ext cx="879" cy="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32" name="Text Box 29"/>
            <p:cNvSpPr txBox="1">
              <a:spLocks noChangeArrowheads="1"/>
            </p:cNvSpPr>
            <p:nvPr/>
          </p:nvSpPr>
          <p:spPr bwMode="auto">
            <a:xfrm>
              <a:off x="2542" y="1867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FEF100"/>
                  </a:solidFill>
                  <a:latin typeface="Cooper KZ"/>
                </a:rPr>
                <a:t>2</a:t>
              </a:r>
              <a:endParaRPr lang="ru-RU" sz="4400">
                <a:solidFill>
                  <a:srgbClr val="FEF100"/>
                </a:solidFill>
                <a:latin typeface="Cooper KZ"/>
              </a:endParaRPr>
            </a:p>
          </p:txBody>
        </p:sp>
      </p:grpSp>
      <p:grpSp>
        <p:nvGrpSpPr>
          <p:cNvPr id="17416" name="Блок-схема: альтернативный процесс 25"/>
          <p:cNvGrpSpPr>
            <a:grpSpLocks/>
          </p:cNvGrpSpPr>
          <p:nvPr/>
        </p:nvGrpSpPr>
        <p:grpSpPr bwMode="auto">
          <a:xfrm>
            <a:off x="5553075" y="2908300"/>
            <a:ext cx="1397000" cy="755650"/>
            <a:chOff x="3498" y="1832"/>
            <a:chExt cx="880" cy="476"/>
          </a:xfrm>
        </p:grpSpPr>
        <p:pic>
          <p:nvPicPr>
            <p:cNvPr id="17429" name="Блок-схема: альтернативный процесс 25"/>
            <p:cNvPicPr>
              <a:picLocks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498" y="1832"/>
              <a:ext cx="880" cy="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30" name="Text Box 32"/>
            <p:cNvSpPr txBox="1">
              <a:spLocks noChangeArrowheads="1"/>
            </p:cNvSpPr>
            <p:nvPr/>
          </p:nvSpPr>
          <p:spPr bwMode="auto">
            <a:xfrm>
              <a:off x="3532" y="1867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FEF100"/>
                  </a:solidFill>
                  <a:latin typeface="Cooper KZ"/>
                </a:rPr>
                <a:t>2</a:t>
              </a:r>
              <a:endParaRPr lang="ru-RU" sz="4400">
                <a:solidFill>
                  <a:srgbClr val="FEF100"/>
                </a:solidFill>
                <a:latin typeface="Cooper KZ"/>
              </a:endParaRPr>
            </a:p>
          </p:txBody>
        </p:sp>
      </p:grpSp>
      <p:grpSp>
        <p:nvGrpSpPr>
          <p:cNvPr id="17417" name="Блок-схема: альтернативный процесс 26"/>
          <p:cNvGrpSpPr>
            <a:grpSpLocks/>
          </p:cNvGrpSpPr>
          <p:nvPr/>
        </p:nvGrpSpPr>
        <p:grpSpPr bwMode="auto">
          <a:xfrm>
            <a:off x="7265988" y="2908300"/>
            <a:ext cx="1397000" cy="755650"/>
            <a:chOff x="4577" y="1832"/>
            <a:chExt cx="880" cy="476"/>
          </a:xfrm>
        </p:grpSpPr>
        <p:pic>
          <p:nvPicPr>
            <p:cNvPr id="17427" name="Блок-схема: альтернативный процесс 26"/>
            <p:cNvPicPr>
              <a:picLocks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577" y="1832"/>
              <a:ext cx="880" cy="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28" name="Text Box 35"/>
            <p:cNvSpPr txBox="1">
              <a:spLocks noChangeArrowheads="1"/>
            </p:cNvSpPr>
            <p:nvPr/>
          </p:nvSpPr>
          <p:spPr bwMode="auto">
            <a:xfrm>
              <a:off x="4612" y="1867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FEF100"/>
                  </a:solidFill>
                  <a:latin typeface="Cooper KZ"/>
                </a:rPr>
                <a:t>2</a:t>
              </a:r>
              <a:endParaRPr lang="ru-RU" sz="4400">
                <a:solidFill>
                  <a:srgbClr val="FEF100"/>
                </a:solidFill>
                <a:latin typeface="Cooper KZ"/>
              </a:endParaRPr>
            </a:p>
          </p:txBody>
        </p:sp>
      </p:grpSp>
      <p:sp>
        <p:nvSpPr>
          <p:cNvPr id="45" name="Стрелка вправо 44"/>
          <p:cNvSpPr/>
          <p:nvPr/>
        </p:nvSpPr>
        <p:spPr>
          <a:xfrm rot="10800000" flipH="1" flipV="1">
            <a:off x="395536" y="1268760"/>
            <a:ext cx="3384376" cy="1368151"/>
          </a:xfrm>
          <a:prstGeom prst="rightArrow">
            <a:avLst>
              <a:gd name="adj1" fmla="val 50000"/>
              <a:gd name="adj2" fmla="val 97620"/>
            </a:avLst>
          </a:prstGeom>
          <a:solidFill>
            <a:srgbClr val="F61A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rgbClr val="FFFF00"/>
                  </a:solidFill>
                </a:ln>
              </a:rPr>
              <a:t>1 тур</a:t>
            </a:r>
          </a:p>
        </p:txBody>
      </p:sp>
      <p:sp>
        <p:nvSpPr>
          <p:cNvPr id="46" name="Стрелка вправо 45"/>
          <p:cNvSpPr/>
          <p:nvPr/>
        </p:nvSpPr>
        <p:spPr>
          <a:xfrm rot="10800000" flipH="1" flipV="1">
            <a:off x="395536" y="2636912"/>
            <a:ext cx="3312368" cy="1368151"/>
          </a:xfrm>
          <a:prstGeom prst="rightArrow">
            <a:avLst>
              <a:gd name="adj1" fmla="val 50000"/>
              <a:gd name="adj2" fmla="val 97620"/>
            </a:avLst>
          </a:prstGeom>
          <a:solidFill>
            <a:srgbClr val="F61A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rgbClr val="FFFF00"/>
                  </a:solidFill>
                </a:ln>
              </a:rPr>
              <a:t>2 тур</a:t>
            </a:r>
          </a:p>
        </p:txBody>
      </p:sp>
      <p:sp>
        <p:nvSpPr>
          <p:cNvPr id="47" name="Стрелка вправо 46"/>
          <p:cNvSpPr/>
          <p:nvPr/>
        </p:nvSpPr>
        <p:spPr>
          <a:xfrm rot="10800000" flipH="1" flipV="1">
            <a:off x="323528" y="4005064"/>
            <a:ext cx="3384376" cy="1368151"/>
          </a:xfrm>
          <a:prstGeom prst="rightArrow">
            <a:avLst>
              <a:gd name="adj1" fmla="val 50000"/>
              <a:gd name="adj2" fmla="val 97620"/>
            </a:avLst>
          </a:prstGeom>
          <a:solidFill>
            <a:srgbClr val="F61A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rgbClr val="FFFF00"/>
                  </a:solidFill>
                </a:ln>
              </a:rPr>
              <a:t>3 тур 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707904" y="548680"/>
            <a:ext cx="1656184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     </a:t>
            </a:r>
            <a:r>
              <a:rPr lang="ru-RU" sz="4800" dirty="0">
                <a:ln>
                  <a:solidFill>
                    <a:srgbClr val="FF00FF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А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436096" y="620688"/>
            <a:ext cx="1656184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sz="4400" dirty="0">
                <a:ln>
                  <a:solidFill>
                    <a:srgbClr val="FF00FF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Б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236296" y="548680"/>
            <a:ext cx="1656184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sz="4400" dirty="0">
                <a:ln>
                  <a:solidFill>
                    <a:srgbClr val="FF00FF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В</a:t>
            </a:r>
          </a:p>
        </p:txBody>
      </p:sp>
      <p:grpSp>
        <p:nvGrpSpPr>
          <p:cNvPr id="17424" name="Блок-схема: альтернативный процесс 19"/>
          <p:cNvGrpSpPr>
            <a:grpSpLocks/>
          </p:cNvGrpSpPr>
          <p:nvPr/>
        </p:nvGrpSpPr>
        <p:grpSpPr bwMode="auto">
          <a:xfrm>
            <a:off x="5426075" y="1412875"/>
            <a:ext cx="1498600" cy="982663"/>
            <a:chOff x="3418" y="876"/>
            <a:chExt cx="944" cy="633"/>
          </a:xfrm>
        </p:grpSpPr>
        <p:pic>
          <p:nvPicPr>
            <p:cNvPr id="17425" name="Блок-схема: альтернативный процесс 19"/>
            <p:cNvPicPr>
              <a:picLocks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418" y="876"/>
              <a:ext cx="944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26" name="Text Box 14"/>
            <p:cNvSpPr txBox="1">
              <a:spLocks noChangeArrowheads="1"/>
            </p:cNvSpPr>
            <p:nvPr/>
          </p:nvSpPr>
          <p:spPr bwMode="auto">
            <a:xfrm>
              <a:off x="3487" y="101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1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</p:spTree>
  </p:cSld>
  <p:clrMapOvr>
    <a:masterClrMapping/>
  </p:clrMapOvr>
  <p:transition spd="slow">
    <p:wheel spokes="8"/>
    <p:sndAc>
      <p:endSnd/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ChangeArrowheads="1"/>
          </p:cNvSpPr>
          <p:nvPr/>
        </p:nvSpPr>
        <p:spPr bwMode="auto">
          <a:xfrm>
            <a:off x="142875" y="2644775"/>
            <a:ext cx="8643938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88913" algn="ctr">
              <a:tabLst>
                <a:tab pos="292100" algn="l"/>
                <a:tab pos="1828800" algn="l"/>
              </a:tabLst>
            </a:pPr>
            <a:r>
              <a:rPr lang="ru-RU" sz="2800">
                <a:solidFill>
                  <a:srgbClr val="002060"/>
                </a:solidFill>
                <a:latin typeface="Cooper KZ"/>
                <a:cs typeface="Times New Roman" pitchFamily="18" charset="0"/>
              </a:rPr>
              <a:t>Упражнение № 3 стр.9</a:t>
            </a:r>
          </a:p>
          <a:p>
            <a:pPr indent="188913" algn="ctr">
              <a:buFontTx/>
              <a:buChar char="•"/>
              <a:tabLst>
                <a:tab pos="292100" algn="l"/>
                <a:tab pos="1828800" algn="l"/>
              </a:tabLst>
            </a:pPr>
            <a:endParaRPr lang="ru-RU" sz="2800">
              <a:solidFill>
                <a:srgbClr val="002060"/>
              </a:solidFill>
              <a:latin typeface="Cooper KZ"/>
              <a:cs typeface="Times New Roman" pitchFamily="18" charset="0"/>
            </a:endParaRPr>
          </a:p>
          <a:p>
            <a:pPr indent="188913" algn="ctr">
              <a:tabLst>
                <a:tab pos="292100" algn="l"/>
                <a:tab pos="1828800" algn="l"/>
              </a:tabLst>
            </a:pPr>
            <a:endParaRPr lang="ru-RU" sz="2800">
              <a:solidFill>
                <a:srgbClr val="002060"/>
              </a:solidFill>
              <a:latin typeface="Cooper KZ"/>
              <a:cs typeface="Times New Roman" pitchFamily="18" charset="0"/>
            </a:endParaRPr>
          </a:p>
        </p:txBody>
      </p:sp>
      <p:pic>
        <p:nvPicPr>
          <p:cNvPr id="18435" name="Picture 3" descr="C:\Documents and Settings\Loner\Мои документы\Мои рисунки\f10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3" y="3143250"/>
            <a:ext cx="9525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6" descr="C:\Documents and Settings\Loner\Мои документы\Мои рисунки\3-4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5" y="3500438"/>
            <a:ext cx="838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6" descr="C:\Documents and Settings\Loner\Мои документы\Мои рисунки\3-4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7786688" y="3143250"/>
            <a:ext cx="928687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  <p:sndAc>
      <p:endSnd/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305800" cy="1224136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</a:rPr>
              <a:t>3 тур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692275" y="2420938"/>
            <a:ext cx="1511300" cy="1079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dirty="0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5" name="Овал 4"/>
          <p:cNvSpPr/>
          <p:nvPr/>
        </p:nvSpPr>
        <p:spPr>
          <a:xfrm>
            <a:off x="5508625" y="3068638"/>
            <a:ext cx="1511300" cy="10810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dirty="0">
                <a:solidFill>
                  <a:srgbClr val="000000"/>
                </a:solidFill>
              </a:rPr>
              <a:t>Б</a:t>
            </a:r>
          </a:p>
        </p:txBody>
      </p:sp>
      <p:sp>
        <p:nvSpPr>
          <p:cNvPr id="6" name="Овал 5"/>
          <p:cNvSpPr/>
          <p:nvPr/>
        </p:nvSpPr>
        <p:spPr>
          <a:xfrm>
            <a:off x="2843213" y="4724400"/>
            <a:ext cx="1512887" cy="1081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dirty="0">
                <a:solidFill>
                  <a:srgbClr val="000000"/>
                </a:solidFill>
              </a:rPr>
              <a:t>В</a:t>
            </a:r>
          </a:p>
        </p:txBody>
      </p:sp>
      <p:sp>
        <p:nvSpPr>
          <p:cNvPr id="7" name="Овал 6"/>
          <p:cNvSpPr/>
          <p:nvPr/>
        </p:nvSpPr>
        <p:spPr>
          <a:xfrm>
            <a:off x="1042988" y="1989138"/>
            <a:ext cx="720725" cy="5762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0000"/>
                </a:solidFill>
              </a:rPr>
              <a:t>А3</a:t>
            </a:r>
          </a:p>
        </p:txBody>
      </p:sp>
      <p:sp>
        <p:nvSpPr>
          <p:cNvPr id="8" name="Овал 7"/>
          <p:cNvSpPr/>
          <p:nvPr/>
        </p:nvSpPr>
        <p:spPr>
          <a:xfrm>
            <a:off x="3419475" y="2060575"/>
            <a:ext cx="720725" cy="5762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0000"/>
                </a:solidFill>
              </a:rPr>
              <a:t>В1</a:t>
            </a:r>
          </a:p>
        </p:txBody>
      </p:sp>
      <p:sp>
        <p:nvSpPr>
          <p:cNvPr id="9" name="Овал 8"/>
          <p:cNvSpPr/>
          <p:nvPr/>
        </p:nvSpPr>
        <p:spPr>
          <a:xfrm>
            <a:off x="1619250" y="3644900"/>
            <a:ext cx="720725" cy="5762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0000"/>
                </a:solidFill>
              </a:rPr>
              <a:t>Б2</a:t>
            </a:r>
          </a:p>
        </p:txBody>
      </p:sp>
      <p:sp>
        <p:nvSpPr>
          <p:cNvPr id="10" name="Овал 9"/>
          <p:cNvSpPr/>
          <p:nvPr/>
        </p:nvSpPr>
        <p:spPr>
          <a:xfrm>
            <a:off x="5580063" y="2276475"/>
            <a:ext cx="720725" cy="5762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0000"/>
                </a:solidFill>
              </a:rPr>
              <a:t>А2</a:t>
            </a:r>
          </a:p>
        </p:txBody>
      </p:sp>
      <p:sp>
        <p:nvSpPr>
          <p:cNvPr id="11" name="Овал 10"/>
          <p:cNvSpPr/>
          <p:nvPr/>
        </p:nvSpPr>
        <p:spPr>
          <a:xfrm>
            <a:off x="7451725" y="2924175"/>
            <a:ext cx="720725" cy="5762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0000"/>
                </a:solidFill>
              </a:rPr>
              <a:t>Б1</a:t>
            </a:r>
          </a:p>
        </p:txBody>
      </p:sp>
      <p:sp>
        <p:nvSpPr>
          <p:cNvPr id="12" name="Овал 11"/>
          <p:cNvSpPr/>
          <p:nvPr/>
        </p:nvSpPr>
        <p:spPr>
          <a:xfrm>
            <a:off x="5076825" y="4149725"/>
            <a:ext cx="719138" cy="5746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0000"/>
                </a:solidFill>
              </a:rPr>
              <a:t>В3</a:t>
            </a:r>
          </a:p>
        </p:txBody>
      </p:sp>
      <p:sp>
        <p:nvSpPr>
          <p:cNvPr id="13" name="Овал 12"/>
          <p:cNvSpPr/>
          <p:nvPr/>
        </p:nvSpPr>
        <p:spPr>
          <a:xfrm>
            <a:off x="2843213" y="4149725"/>
            <a:ext cx="720725" cy="5746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0000"/>
                </a:solidFill>
              </a:rPr>
              <a:t>А1</a:t>
            </a:r>
          </a:p>
        </p:txBody>
      </p:sp>
      <p:sp>
        <p:nvSpPr>
          <p:cNvPr id="14" name="Овал 13"/>
          <p:cNvSpPr/>
          <p:nvPr/>
        </p:nvSpPr>
        <p:spPr>
          <a:xfrm>
            <a:off x="1908175" y="5876925"/>
            <a:ext cx="719138" cy="5762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0000"/>
                </a:solidFill>
              </a:rPr>
              <a:t>В2</a:t>
            </a:r>
          </a:p>
        </p:txBody>
      </p:sp>
      <p:sp>
        <p:nvSpPr>
          <p:cNvPr id="15" name="Овал 14"/>
          <p:cNvSpPr/>
          <p:nvPr/>
        </p:nvSpPr>
        <p:spPr>
          <a:xfrm>
            <a:off x="4211638" y="5732463"/>
            <a:ext cx="720725" cy="5762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0000"/>
                </a:solidFill>
              </a:rPr>
              <a:t>Б3</a:t>
            </a:r>
          </a:p>
        </p:txBody>
      </p:sp>
    </p:spTree>
  </p:cSld>
  <p:clrMapOvr>
    <a:masterClrMapping/>
  </p:clrMapOvr>
  <p:transition spd="slow">
    <p:wheel spokes="8"/>
    <p:sndAc>
      <p:endSnd/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Блок-схема: альтернативный процесс 17"/>
          <p:cNvGrpSpPr>
            <a:grpSpLocks/>
          </p:cNvGrpSpPr>
          <p:nvPr/>
        </p:nvGrpSpPr>
        <p:grpSpPr bwMode="auto">
          <a:xfrm>
            <a:off x="3859213" y="1390650"/>
            <a:ext cx="1493837" cy="1004888"/>
            <a:chOff x="2431" y="876"/>
            <a:chExt cx="941" cy="633"/>
          </a:xfrm>
        </p:grpSpPr>
        <p:pic>
          <p:nvPicPr>
            <p:cNvPr id="20513" name="Блок-схема: альтернативный процесс 17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431" y="876"/>
              <a:ext cx="941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14" name="Text Box 11"/>
            <p:cNvSpPr txBox="1">
              <a:spLocks noChangeArrowheads="1"/>
            </p:cNvSpPr>
            <p:nvPr/>
          </p:nvSpPr>
          <p:spPr bwMode="auto">
            <a:xfrm>
              <a:off x="2497" y="101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1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20483" name="Блок-схема: альтернативный процесс 20"/>
          <p:cNvGrpSpPr>
            <a:grpSpLocks/>
          </p:cNvGrpSpPr>
          <p:nvPr/>
        </p:nvGrpSpPr>
        <p:grpSpPr bwMode="auto">
          <a:xfrm>
            <a:off x="7143750" y="1390650"/>
            <a:ext cx="1493838" cy="1004888"/>
            <a:chOff x="4500" y="876"/>
            <a:chExt cx="941" cy="633"/>
          </a:xfrm>
        </p:grpSpPr>
        <p:pic>
          <p:nvPicPr>
            <p:cNvPr id="20511" name="Блок-схема: альтернативный процесс 20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00" y="876"/>
              <a:ext cx="941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12" name="Text Box 17"/>
            <p:cNvSpPr txBox="1">
              <a:spLocks noChangeArrowheads="1"/>
            </p:cNvSpPr>
            <p:nvPr/>
          </p:nvSpPr>
          <p:spPr bwMode="auto">
            <a:xfrm>
              <a:off x="4567" y="101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1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20484" name="Блок-схема: альтернативный процесс 21"/>
          <p:cNvGrpSpPr>
            <a:grpSpLocks/>
          </p:cNvGrpSpPr>
          <p:nvPr/>
        </p:nvGrpSpPr>
        <p:grpSpPr bwMode="auto">
          <a:xfrm>
            <a:off x="3925888" y="4108450"/>
            <a:ext cx="1500187" cy="1000125"/>
            <a:chOff x="2473" y="2588"/>
            <a:chExt cx="945" cy="630"/>
          </a:xfrm>
        </p:grpSpPr>
        <p:pic>
          <p:nvPicPr>
            <p:cNvPr id="20509" name="Блок-схема: альтернативный процесс 21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473" y="2588"/>
              <a:ext cx="945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10" name="Text Box 20"/>
            <p:cNvSpPr txBox="1">
              <a:spLocks noChangeArrowheads="1"/>
            </p:cNvSpPr>
            <p:nvPr/>
          </p:nvSpPr>
          <p:spPr bwMode="auto">
            <a:xfrm>
              <a:off x="2542" y="272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3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20485" name="Блок-схема: альтернативный процесс 22"/>
          <p:cNvGrpSpPr>
            <a:grpSpLocks/>
          </p:cNvGrpSpPr>
          <p:nvPr/>
        </p:nvGrpSpPr>
        <p:grpSpPr bwMode="auto">
          <a:xfrm>
            <a:off x="5499100" y="4108450"/>
            <a:ext cx="1498600" cy="1000125"/>
            <a:chOff x="3464" y="2588"/>
            <a:chExt cx="944" cy="630"/>
          </a:xfrm>
        </p:grpSpPr>
        <p:pic>
          <p:nvPicPr>
            <p:cNvPr id="20507" name="Блок-схема: альтернативный процесс 22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64" y="2588"/>
              <a:ext cx="944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08" name="Text Box 23"/>
            <p:cNvSpPr txBox="1">
              <a:spLocks noChangeArrowheads="1"/>
            </p:cNvSpPr>
            <p:nvPr/>
          </p:nvSpPr>
          <p:spPr bwMode="auto">
            <a:xfrm>
              <a:off x="3532" y="272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3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20486" name="Блок-схема: альтернативный процесс 23"/>
          <p:cNvGrpSpPr>
            <a:grpSpLocks/>
          </p:cNvGrpSpPr>
          <p:nvPr/>
        </p:nvGrpSpPr>
        <p:grpSpPr bwMode="auto">
          <a:xfrm>
            <a:off x="7212013" y="4108450"/>
            <a:ext cx="1498600" cy="1000125"/>
            <a:chOff x="4543" y="2588"/>
            <a:chExt cx="944" cy="630"/>
          </a:xfrm>
        </p:grpSpPr>
        <p:pic>
          <p:nvPicPr>
            <p:cNvPr id="20505" name="Блок-схема: альтернативный процесс 23"/>
            <p:cNvPicPr>
              <a:picLocks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543" y="2588"/>
              <a:ext cx="944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06" name="Text Box 26"/>
            <p:cNvSpPr txBox="1">
              <a:spLocks noChangeArrowheads="1"/>
            </p:cNvSpPr>
            <p:nvPr/>
          </p:nvSpPr>
          <p:spPr bwMode="auto">
            <a:xfrm>
              <a:off x="4612" y="272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3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20487" name="Блок-схема: альтернативный процесс 24"/>
          <p:cNvGrpSpPr>
            <a:grpSpLocks/>
          </p:cNvGrpSpPr>
          <p:nvPr/>
        </p:nvGrpSpPr>
        <p:grpSpPr bwMode="auto">
          <a:xfrm>
            <a:off x="3981450" y="2908300"/>
            <a:ext cx="1395413" cy="755650"/>
            <a:chOff x="2508" y="1832"/>
            <a:chExt cx="879" cy="476"/>
          </a:xfrm>
        </p:grpSpPr>
        <p:pic>
          <p:nvPicPr>
            <p:cNvPr id="20503" name="Блок-схема: альтернативный процесс 24"/>
            <p:cNvPicPr>
              <a:picLocks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508" y="1832"/>
              <a:ext cx="879" cy="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04" name="Text Box 29"/>
            <p:cNvSpPr txBox="1">
              <a:spLocks noChangeArrowheads="1"/>
            </p:cNvSpPr>
            <p:nvPr/>
          </p:nvSpPr>
          <p:spPr bwMode="auto">
            <a:xfrm>
              <a:off x="2542" y="1867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FEF100"/>
                  </a:solidFill>
                  <a:latin typeface="Cooper KZ"/>
                </a:rPr>
                <a:t>2</a:t>
              </a:r>
              <a:endParaRPr lang="ru-RU" sz="4400">
                <a:solidFill>
                  <a:srgbClr val="FEF100"/>
                </a:solidFill>
                <a:latin typeface="Cooper KZ"/>
              </a:endParaRPr>
            </a:p>
          </p:txBody>
        </p:sp>
      </p:grpSp>
      <p:grpSp>
        <p:nvGrpSpPr>
          <p:cNvPr id="20488" name="Блок-схема: альтернативный процесс 25"/>
          <p:cNvGrpSpPr>
            <a:grpSpLocks/>
          </p:cNvGrpSpPr>
          <p:nvPr/>
        </p:nvGrpSpPr>
        <p:grpSpPr bwMode="auto">
          <a:xfrm>
            <a:off x="5553075" y="2908300"/>
            <a:ext cx="1397000" cy="755650"/>
            <a:chOff x="3498" y="1832"/>
            <a:chExt cx="880" cy="476"/>
          </a:xfrm>
        </p:grpSpPr>
        <p:pic>
          <p:nvPicPr>
            <p:cNvPr id="20501" name="Блок-схема: альтернативный процесс 25"/>
            <p:cNvPicPr>
              <a:picLocks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498" y="1832"/>
              <a:ext cx="880" cy="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02" name="Text Box 32"/>
            <p:cNvSpPr txBox="1">
              <a:spLocks noChangeArrowheads="1"/>
            </p:cNvSpPr>
            <p:nvPr/>
          </p:nvSpPr>
          <p:spPr bwMode="auto">
            <a:xfrm>
              <a:off x="3532" y="1867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FEF100"/>
                  </a:solidFill>
                  <a:latin typeface="Cooper KZ"/>
                </a:rPr>
                <a:t>2</a:t>
              </a:r>
              <a:endParaRPr lang="ru-RU" sz="4400">
                <a:solidFill>
                  <a:srgbClr val="FEF100"/>
                </a:solidFill>
                <a:latin typeface="Cooper KZ"/>
              </a:endParaRPr>
            </a:p>
          </p:txBody>
        </p:sp>
      </p:grpSp>
      <p:grpSp>
        <p:nvGrpSpPr>
          <p:cNvPr id="20489" name="Блок-схема: альтернативный процесс 26"/>
          <p:cNvGrpSpPr>
            <a:grpSpLocks/>
          </p:cNvGrpSpPr>
          <p:nvPr/>
        </p:nvGrpSpPr>
        <p:grpSpPr bwMode="auto">
          <a:xfrm>
            <a:off x="7265988" y="2908300"/>
            <a:ext cx="1397000" cy="755650"/>
            <a:chOff x="4577" y="1832"/>
            <a:chExt cx="880" cy="476"/>
          </a:xfrm>
        </p:grpSpPr>
        <p:pic>
          <p:nvPicPr>
            <p:cNvPr id="20499" name="Блок-схема: альтернативный процесс 26"/>
            <p:cNvPicPr>
              <a:picLocks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577" y="1832"/>
              <a:ext cx="880" cy="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00" name="Text Box 35"/>
            <p:cNvSpPr txBox="1">
              <a:spLocks noChangeArrowheads="1"/>
            </p:cNvSpPr>
            <p:nvPr/>
          </p:nvSpPr>
          <p:spPr bwMode="auto">
            <a:xfrm>
              <a:off x="4612" y="1867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FEF100"/>
                  </a:solidFill>
                  <a:latin typeface="Cooper KZ"/>
                </a:rPr>
                <a:t>2</a:t>
              </a:r>
              <a:endParaRPr lang="ru-RU" sz="4400">
                <a:solidFill>
                  <a:srgbClr val="FEF100"/>
                </a:solidFill>
                <a:latin typeface="Cooper KZ"/>
              </a:endParaRPr>
            </a:p>
          </p:txBody>
        </p:sp>
      </p:grpSp>
      <p:sp>
        <p:nvSpPr>
          <p:cNvPr id="45" name="Стрелка вправо 44"/>
          <p:cNvSpPr/>
          <p:nvPr/>
        </p:nvSpPr>
        <p:spPr>
          <a:xfrm rot="10800000" flipH="1" flipV="1">
            <a:off x="395536" y="1268760"/>
            <a:ext cx="3384376" cy="1368151"/>
          </a:xfrm>
          <a:prstGeom prst="rightArrow">
            <a:avLst>
              <a:gd name="adj1" fmla="val 50000"/>
              <a:gd name="adj2" fmla="val 97620"/>
            </a:avLst>
          </a:prstGeom>
          <a:solidFill>
            <a:srgbClr val="F61A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rgbClr val="FFFF00"/>
                  </a:solidFill>
                </a:ln>
              </a:rPr>
              <a:t>1 тур</a:t>
            </a:r>
          </a:p>
        </p:txBody>
      </p:sp>
      <p:sp>
        <p:nvSpPr>
          <p:cNvPr id="46" name="Стрелка вправо 45"/>
          <p:cNvSpPr/>
          <p:nvPr/>
        </p:nvSpPr>
        <p:spPr>
          <a:xfrm rot="10800000" flipH="1" flipV="1">
            <a:off x="395536" y="2636912"/>
            <a:ext cx="3312368" cy="1368151"/>
          </a:xfrm>
          <a:prstGeom prst="rightArrow">
            <a:avLst>
              <a:gd name="adj1" fmla="val 50000"/>
              <a:gd name="adj2" fmla="val 97620"/>
            </a:avLst>
          </a:prstGeom>
          <a:solidFill>
            <a:srgbClr val="F61A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rgbClr val="FFFF00"/>
                  </a:solidFill>
                </a:ln>
              </a:rPr>
              <a:t>2 тур</a:t>
            </a:r>
          </a:p>
        </p:txBody>
      </p:sp>
      <p:sp>
        <p:nvSpPr>
          <p:cNvPr id="47" name="Стрелка вправо 46"/>
          <p:cNvSpPr/>
          <p:nvPr/>
        </p:nvSpPr>
        <p:spPr>
          <a:xfrm rot="10800000" flipH="1" flipV="1">
            <a:off x="323528" y="4005064"/>
            <a:ext cx="3384376" cy="1368151"/>
          </a:xfrm>
          <a:prstGeom prst="rightArrow">
            <a:avLst>
              <a:gd name="adj1" fmla="val 50000"/>
              <a:gd name="adj2" fmla="val 97620"/>
            </a:avLst>
          </a:prstGeom>
          <a:solidFill>
            <a:srgbClr val="F61A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rgbClr val="FFFF00"/>
                  </a:solidFill>
                </a:ln>
              </a:rPr>
              <a:t>3 тур 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707904" y="548680"/>
            <a:ext cx="1656184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     </a:t>
            </a:r>
            <a:r>
              <a:rPr lang="ru-RU" sz="4800" dirty="0">
                <a:ln>
                  <a:solidFill>
                    <a:srgbClr val="FF00FF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А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436096" y="620688"/>
            <a:ext cx="1656184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sz="4400" dirty="0">
                <a:ln>
                  <a:solidFill>
                    <a:srgbClr val="FF00FF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Б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236296" y="548680"/>
            <a:ext cx="1656184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sz="4400" dirty="0">
                <a:ln>
                  <a:solidFill>
                    <a:srgbClr val="FF00FF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В</a:t>
            </a:r>
          </a:p>
        </p:txBody>
      </p:sp>
      <p:grpSp>
        <p:nvGrpSpPr>
          <p:cNvPr id="20496" name="Блок-схема: альтернативный процесс 19"/>
          <p:cNvGrpSpPr>
            <a:grpSpLocks/>
          </p:cNvGrpSpPr>
          <p:nvPr/>
        </p:nvGrpSpPr>
        <p:grpSpPr bwMode="auto">
          <a:xfrm>
            <a:off x="5426075" y="1412875"/>
            <a:ext cx="1498600" cy="982663"/>
            <a:chOff x="3418" y="876"/>
            <a:chExt cx="944" cy="633"/>
          </a:xfrm>
        </p:grpSpPr>
        <p:pic>
          <p:nvPicPr>
            <p:cNvPr id="20497" name="Блок-схема: альтернативный процесс 19"/>
            <p:cNvPicPr>
              <a:picLocks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418" y="876"/>
              <a:ext cx="944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498" name="Text Box 14"/>
            <p:cNvSpPr txBox="1">
              <a:spLocks noChangeArrowheads="1"/>
            </p:cNvSpPr>
            <p:nvPr/>
          </p:nvSpPr>
          <p:spPr bwMode="auto">
            <a:xfrm>
              <a:off x="3487" y="101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1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</p:spTree>
  </p:cSld>
  <p:clrMapOvr>
    <a:masterClrMapping/>
  </p:clrMapOvr>
  <p:transition spd="slow">
    <p:wheel spokes="8"/>
    <p:sndAc>
      <p:endSnd/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 descr="C:\Documents and Settings\Loner\Мои документы\Мои рисунки\705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72438" y="142875"/>
            <a:ext cx="8096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 descr="C:\Documents and Settings\Loner\Мои документы\Мои рисунки\705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142875"/>
            <a:ext cx="8096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3" descr="C:\Documents and Settings\Loner\Мои документы\Мои рисунки\705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5857875"/>
            <a:ext cx="8096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3" descr="C:\Documents and Settings\Loner\Мои документы\Мои рисунки\705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43875" y="5857875"/>
            <a:ext cx="8096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42875" y="2112963"/>
            <a:ext cx="8501063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88913" algn="ctr">
              <a:tabLst>
                <a:tab pos="292100" algn="l"/>
              </a:tabLst>
            </a:pPr>
            <a:r>
              <a:rPr lang="ru-RU" sz="2800">
                <a:solidFill>
                  <a:srgbClr val="002060"/>
                </a:solidFill>
                <a:latin typeface="Cooper KZ"/>
                <a:cs typeface="Times New Roman" pitchFamily="18" charset="0"/>
              </a:rPr>
              <a:t>«Ақын жанды болмасаңыз, </a:t>
            </a:r>
          </a:p>
          <a:p>
            <a:pPr indent="188913" algn="ctr">
              <a:tabLst>
                <a:tab pos="292100" algn="l"/>
              </a:tabLst>
            </a:pPr>
            <a:r>
              <a:rPr lang="ru-RU" sz="2800">
                <a:solidFill>
                  <a:srgbClr val="002060"/>
                </a:solidFill>
                <a:latin typeface="Cooper KZ"/>
                <a:cs typeface="Times New Roman" pitchFamily="18" charset="0"/>
              </a:rPr>
              <a:t>математик те бола алмайсыз» </a:t>
            </a:r>
          </a:p>
          <a:p>
            <a:pPr indent="188913" algn="ctr">
              <a:tabLst>
                <a:tab pos="292100" algn="l"/>
              </a:tabLst>
            </a:pPr>
            <a:r>
              <a:rPr lang="ru-RU" sz="2800">
                <a:solidFill>
                  <a:srgbClr val="002060"/>
                </a:solidFill>
                <a:latin typeface="Cooper KZ"/>
                <a:cs typeface="Times New Roman" pitchFamily="18" charset="0"/>
              </a:rPr>
              <a:t>сөзінің авторы кім?</a:t>
            </a:r>
          </a:p>
          <a:p>
            <a:pPr indent="188913" algn="ctr">
              <a:tabLst>
                <a:tab pos="292100" algn="l"/>
              </a:tabLst>
            </a:pPr>
            <a:endParaRPr lang="kk-KZ" sz="2800">
              <a:solidFill>
                <a:srgbClr val="002060"/>
              </a:solidFill>
              <a:latin typeface="Cooper KZ"/>
              <a:cs typeface="Times New Roman" pitchFamily="18" charset="0"/>
            </a:endParaRPr>
          </a:p>
          <a:p>
            <a:pPr indent="188913" algn="ctr">
              <a:tabLst>
                <a:tab pos="292100" algn="l"/>
              </a:tabLst>
            </a:pPr>
            <a:endParaRPr lang="kk-KZ" sz="2800">
              <a:solidFill>
                <a:srgbClr val="002060"/>
              </a:solidFill>
              <a:latin typeface="Cooper KZ"/>
              <a:cs typeface="Times New Roman" pitchFamily="18" charset="0"/>
            </a:endParaRPr>
          </a:p>
          <a:p>
            <a:pPr indent="188913" algn="ctr">
              <a:tabLst>
                <a:tab pos="292100" algn="l"/>
              </a:tabLst>
            </a:pPr>
            <a:endParaRPr lang="ru-RU">
              <a:solidFill>
                <a:srgbClr val="002060"/>
              </a:solidFill>
              <a:latin typeface="Cooper KZ"/>
            </a:endParaRPr>
          </a:p>
          <a:p>
            <a:pPr indent="188913" algn="ctr" eaLnBrk="0" hangingPunct="0">
              <a:tabLst>
                <a:tab pos="292100" algn="l"/>
              </a:tabLst>
            </a:pPr>
            <a:r>
              <a:rPr lang="ru-RU" sz="2800">
                <a:solidFill>
                  <a:srgbClr val="002060"/>
                </a:solidFill>
                <a:latin typeface="Cooper KZ"/>
                <a:cs typeface="Times New Roman" pitchFamily="18" charset="0"/>
              </a:rPr>
              <a:t>С. В. Ковалевская</a:t>
            </a:r>
            <a:endParaRPr lang="ru-RU" sz="4400">
              <a:solidFill>
                <a:srgbClr val="002060"/>
              </a:solidFill>
              <a:latin typeface="Cooper KZ"/>
            </a:endParaRPr>
          </a:p>
        </p:txBody>
      </p:sp>
      <p:grpSp>
        <p:nvGrpSpPr>
          <p:cNvPr id="21511" name="Стрелка влево 6"/>
          <p:cNvGrpSpPr>
            <a:grpSpLocks/>
          </p:cNvGrpSpPr>
          <p:nvPr/>
        </p:nvGrpSpPr>
        <p:grpSpPr bwMode="auto">
          <a:xfrm>
            <a:off x="1573213" y="6181725"/>
            <a:ext cx="920750" cy="573088"/>
            <a:chOff x="991" y="3894"/>
            <a:chExt cx="580" cy="361"/>
          </a:xfrm>
        </p:grpSpPr>
        <p:pic>
          <p:nvPicPr>
            <p:cNvPr id="21525" name="Стрелка влево 6">
              <a:hlinkClick r:id="rId4" action="ppaction://hlinksldjump"/>
            </p:cNvPr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991" y="3894"/>
              <a:ext cx="580" cy="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26" name="Text Box 8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102" y="3983"/>
              <a:ext cx="42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FFF98D"/>
                </a:solidFill>
                <a:latin typeface="Constantia" pitchFamily="18" charset="0"/>
              </a:endParaRPr>
            </a:p>
          </p:txBody>
        </p:sp>
      </p:grpSp>
      <p:pic>
        <p:nvPicPr>
          <p:cNvPr id="21512" name="Picture 2" descr="C:\Documents and Settings\Loner\Мои документы\Мои рисунки\f103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57375" y="4429125"/>
            <a:ext cx="63817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3" name="Picture 3" descr="C:\Documents and Settings\Loner\Мои документы\Мои рисунки\f109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6250" y="3786188"/>
            <a:ext cx="9525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4" name="Picture 4" descr="C:\Documents and Settings\Loner\Мои документы\Мои рисунки\f121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1143000"/>
            <a:ext cx="838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5" name="Picture 5" descr="C:\Documents and Settings\Loner\Мои документы\Мои рисунки\r8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71875" y="142875"/>
            <a:ext cx="209550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6" name="Picture 6" descr="C:\Documents and Settings\Loner\Мои документы\Мои рисунки\3-4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42875" y="3500438"/>
            <a:ext cx="838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7" name="Picture 7" descr="C:\Documents and Settings\Loner\Мои документы\Мои рисунки\4-5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286500" y="5429250"/>
            <a:ext cx="9429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8" name="Picture 8" descr="C:\Documents and Settings\Loner\Мои документы\Мои рисунки\6236008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786188" y="4857750"/>
            <a:ext cx="1905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9" name="Picture 6" descr="C:\Documents and Settings\Loner\Мои документы\Мои рисунки\3-4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flipH="1">
            <a:off x="7786688" y="3143250"/>
            <a:ext cx="928687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0" name="Picture 4" descr="C:\Documents and Settings\Loner\Мои документы\Мои рисунки\f121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flipH="1">
            <a:off x="8143875" y="1000125"/>
            <a:ext cx="642938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1" name="Picture 2" descr="C:\Documents and Settings\Loner\Мои документы\Мои рисунки\f103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43688" y="4357688"/>
            <a:ext cx="63817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2" name="Picture 7" descr="C:\Documents and Settings\Loner\Мои документы\Мои рисунки\4-5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714625" y="5286375"/>
            <a:ext cx="9429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3" name="Picture 2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3995738" y="2276475"/>
            <a:ext cx="4716462" cy="3048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Упражнение № 2 стр.81</a:t>
            </a:r>
          </a:p>
          <a:p>
            <a:pPr>
              <a:defRPr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Прочитайте текст. </a:t>
            </a:r>
          </a:p>
          <a:p>
            <a:pPr>
              <a:defRPr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О чём рассказывается в тексте?</a:t>
            </a:r>
          </a:p>
          <a:p>
            <a:pPr>
              <a:defRPr/>
            </a:pP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wheel spokes="8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333375"/>
          <a:ext cx="6215608" cy="504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1736"/>
                <a:gridCol w="3737739"/>
                <a:gridCol w="1590854"/>
                <a:gridCol w="215279"/>
              </a:tblGrid>
              <a:tr h="504056"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0000"/>
                          </a:solidFill>
                        </a:rPr>
                        <a:t>Основные</a:t>
                      </a:r>
                      <a:r>
                        <a:rPr lang="ru-RU" sz="2000" baseline="0" dirty="0" smtClean="0">
                          <a:solidFill>
                            <a:srgbClr val="000000"/>
                          </a:solidFill>
                        </a:rPr>
                        <a:t> задачи к уроку:</a:t>
                      </a:r>
                      <a:endParaRPr lang="ru-RU" sz="20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0825" y="1412875"/>
          <a:ext cx="8424936" cy="5112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59237"/>
                <a:gridCol w="258574"/>
                <a:gridCol w="241317"/>
                <a:gridCol w="2165808"/>
              </a:tblGrid>
              <a:tr h="5112568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0000"/>
                          </a:solidFill>
                        </a:rPr>
                        <a:t>-- Формирование понятие о глаголе, о видах глагола, о наклонениях.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dirty="0" smtClean="0">
                          <a:solidFill>
                            <a:srgbClr val="000000"/>
                          </a:solidFill>
                        </a:rPr>
                        <a:t>Развитие умения использовать толковый словарь для определения значении слов.</a:t>
                      </a:r>
                    </a:p>
                    <a:p>
                      <a:pPr>
                        <a:buFontTx/>
                        <a:buChar char="-"/>
                      </a:pPr>
                      <a:endParaRPr lang="ru-RU" dirty="0" smtClean="0">
                        <a:solidFill>
                          <a:srgbClr val="000000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lang="ru-RU" dirty="0" smtClean="0">
                          <a:solidFill>
                            <a:srgbClr val="000000"/>
                          </a:solidFill>
                        </a:rPr>
                        <a:t>Ученики должны знать: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dirty="0" smtClean="0">
                          <a:solidFill>
                            <a:srgbClr val="000000"/>
                          </a:solidFill>
                        </a:rPr>
                        <a:t>- Овладение грамотно и целесообразно членить связный текст на абзацы.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dirty="0" smtClean="0">
                          <a:solidFill>
                            <a:srgbClr val="000000"/>
                          </a:solidFill>
                        </a:rPr>
                        <a:t>- Овладение нормами русского языка в его устной и письменной формах.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dirty="0" smtClean="0">
                          <a:solidFill>
                            <a:srgbClr val="000000"/>
                          </a:solidFill>
                        </a:rPr>
                        <a:t>- Что такое глагол,</a:t>
                      </a:r>
                      <a:r>
                        <a:rPr lang="ru-RU" baseline="0" dirty="0" smtClean="0">
                          <a:solidFill>
                            <a:srgbClr val="000000"/>
                          </a:solidFill>
                        </a:rPr>
                        <a:t> виды, и наклонения глагола.</a:t>
                      </a:r>
                    </a:p>
                    <a:p>
                      <a:pPr>
                        <a:buFontTx/>
                        <a:buChar char="-"/>
                      </a:pPr>
                      <a:endParaRPr lang="ru-RU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lang="ru-RU" baseline="0" dirty="0" smtClean="0">
                          <a:solidFill>
                            <a:srgbClr val="000000"/>
                          </a:solidFill>
                        </a:rPr>
                        <a:t>Ученики должны уметь: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baseline="0" dirty="0" smtClean="0">
                          <a:solidFill>
                            <a:srgbClr val="000000"/>
                          </a:solidFill>
                        </a:rPr>
                        <a:t>- Выбирать правила и вопросы нужного содержания в зависимости от учебной задачи.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baseline="0" dirty="0" smtClean="0">
                          <a:solidFill>
                            <a:srgbClr val="000000"/>
                          </a:solidFill>
                        </a:rPr>
                        <a:t>- Находить в предложениях глаголы.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baseline="0" dirty="0" smtClean="0">
                          <a:solidFill>
                            <a:srgbClr val="000000"/>
                          </a:solidFill>
                        </a:rPr>
                        <a:t>- Составлять виды и наклонения глагола.</a:t>
                      </a:r>
                      <a:endParaRPr lang="ru-RU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wheel spokes="8"/>
    <p:sndAc>
      <p:endSnd/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Блок-схема: альтернативный процесс 17"/>
          <p:cNvGrpSpPr>
            <a:grpSpLocks/>
          </p:cNvGrpSpPr>
          <p:nvPr/>
        </p:nvGrpSpPr>
        <p:grpSpPr bwMode="auto">
          <a:xfrm>
            <a:off x="3859213" y="1390650"/>
            <a:ext cx="1493837" cy="1004888"/>
            <a:chOff x="2431" y="876"/>
            <a:chExt cx="941" cy="633"/>
          </a:xfrm>
        </p:grpSpPr>
        <p:pic>
          <p:nvPicPr>
            <p:cNvPr id="22561" name="Блок-схема: альтернативный процесс 17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431" y="876"/>
              <a:ext cx="941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62" name="Text Box 11"/>
            <p:cNvSpPr txBox="1">
              <a:spLocks noChangeArrowheads="1"/>
            </p:cNvSpPr>
            <p:nvPr/>
          </p:nvSpPr>
          <p:spPr bwMode="auto">
            <a:xfrm>
              <a:off x="2497" y="101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1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22531" name="Блок-схема: альтернативный процесс 20"/>
          <p:cNvGrpSpPr>
            <a:grpSpLocks/>
          </p:cNvGrpSpPr>
          <p:nvPr/>
        </p:nvGrpSpPr>
        <p:grpSpPr bwMode="auto">
          <a:xfrm>
            <a:off x="7143750" y="1390650"/>
            <a:ext cx="1493838" cy="1004888"/>
            <a:chOff x="4500" y="876"/>
            <a:chExt cx="941" cy="633"/>
          </a:xfrm>
        </p:grpSpPr>
        <p:pic>
          <p:nvPicPr>
            <p:cNvPr id="22559" name="Блок-схема: альтернативный процесс 20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00" y="876"/>
              <a:ext cx="941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60" name="Text Box 17"/>
            <p:cNvSpPr txBox="1">
              <a:spLocks noChangeArrowheads="1"/>
            </p:cNvSpPr>
            <p:nvPr/>
          </p:nvSpPr>
          <p:spPr bwMode="auto">
            <a:xfrm>
              <a:off x="4567" y="101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1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22532" name="Блок-схема: альтернативный процесс 21"/>
          <p:cNvGrpSpPr>
            <a:grpSpLocks/>
          </p:cNvGrpSpPr>
          <p:nvPr/>
        </p:nvGrpSpPr>
        <p:grpSpPr bwMode="auto">
          <a:xfrm>
            <a:off x="3925888" y="4108450"/>
            <a:ext cx="1500187" cy="1000125"/>
            <a:chOff x="2473" y="2588"/>
            <a:chExt cx="945" cy="630"/>
          </a:xfrm>
        </p:grpSpPr>
        <p:pic>
          <p:nvPicPr>
            <p:cNvPr id="22557" name="Блок-схема: альтернативный процесс 21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473" y="2588"/>
              <a:ext cx="945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58" name="Text Box 20"/>
            <p:cNvSpPr txBox="1">
              <a:spLocks noChangeArrowheads="1"/>
            </p:cNvSpPr>
            <p:nvPr/>
          </p:nvSpPr>
          <p:spPr bwMode="auto">
            <a:xfrm>
              <a:off x="2542" y="272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3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22533" name="Блок-схема: альтернативный процесс 22"/>
          <p:cNvGrpSpPr>
            <a:grpSpLocks/>
          </p:cNvGrpSpPr>
          <p:nvPr/>
        </p:nvGrpSpPr>
        <p:grpSpPr bwMode="auto">
          <a:xfrm>
            <a:off x="5499100" y="4108450"/>
            <a:ext cx="1498600" cy="1000125"/>
            <a:chOff x="3464" y="2588"/>
            <a:chExt cx="944" cy="630"/>
          </a:xfrm>
        </p:grpSpPr>
        <p:pic>
          <p:nvPicPr>
            <p:cNvPr id="22555" name="Блок-схема: альтернативный процесс 22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64" y="2588"/>
              <a:ext cx="944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56" name="Text Box 23"/>
            <p:cNvSpPr txBox="1">
              <a:spLocks noChangeArrowheads="1"/>
            </p:cNvSpPr>
            <p:nvPr/>
          </p:nvSpPr>
          <p:spPr bwMode="auto">
            <a:xfrm>
              <a:off x="3532" y="272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3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22534" name="Блок-схема: альтернативный процесс 23"/>
          <p:cNvGrpSpPr>
            <a:grpSpLocks/>
          </p:cNvGrpSpPr>
          <p:nvPr/>
        </p:nvGrpSpPr>
        <p:grpSpPr bwMode="auto">
          <a:xfrm>
            <a:off x="7212013" y="4108450"/>
            <a:ext cx="1498600" cy="1000125"/>
            <a:chOff x="4543" y="2588"/>
            <a:chExt cx="944" cy="630"/>
          </a:xfrm>
        </p:grpSpPr>
        <p:pic>
          <p:nvPicPr>
            <p:cNvPr id="22553" name="Блок-схема: альтернативный процесс 23"/>
            <p:cNvPicPr>
              <a:picLocks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543" y="2588"/>
              <a:ext cx="944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54" name="Text Box 26"/>
            <p:cNvSpPr txBox="1">
              <a:spLocks noChangeArrowheads="1"/>
            </p:cNvSpPr>
            <p:nvPr/>
          </p:nvSpPr>
          <p:spPr bwMode="auto">
            <a:xfrm>
              <a:off x="4612" y="272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3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22535" name="Блок-схема: альтернативный процесс 24"/>
          <p:cNvGrpSpPr>
            <a:grpSpLocks/>
          </p:cNvGrpSpPr>
          <p:nvPr/>
        </p:nvGrpSpPr>
        <p:grpSpPr bwMode="auto">
          <a:xfrm>
            <a:off x="3981450" y="2908300"/>
            <a:ext cx="1395413" cy="755650"/>
            <a:chOff x="2508" y="1832"/>
            <a:chExt cx="879" cy="476"/>
          </a:xfrm>
        </p:grpSpPr>
        <p:pic>
          <p:nvPicPr>
            <p:cNvPr id="22551" name="Блок-схема: альтернативный процесс 24"/>
            <p:cNvPicPr>
              <a:picLocks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508" y="1832"/>
              <a:ext cx="879" cy="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52" name="Text Box 29"/>
            <p:cNvSpPr txBox="1">
              <a:spLocks noChangeArrowheads="1"/>
            </p:cNvSpPr>
            <p:nvPr/>
          </p:nvSpPr>
          <p:spPr bwMode="auto">
            <a:xfrm>
              <a:off x="2542" y="1867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FEF100"/>
                  </a:solidFill>
                  <a:latin typeface="Cooper KZ"/>
                </a:rPr>
                <a:t>2</a:t>
              </a:r>
              <a:endParaRPr lang="ru-RU" sz="4400">
                <a:solidFill>
                  <a:srgbClr val="FEF100"/>
                </a:solidFill>
                <a:latin typeface="Cooper KZ"/>
              </a:endParaRPr>
            </a:p>
          </p:txBody>
        </p:sp>
      </p:grpSp>
      <p:grpSp>
        <p:nvGrpSpPr>
          <p:cNvPr id="22536" name="Блок-схема: альтернативный процесс 25"/>
          <p:cNvGrpSpPr>
            <a:grpSpLocks/>
          </p:cNvGrpSpPr>
          <p:nvPr/>
        </p:nvGrpSpPr>
        <p:grpSpPr bwMode="auto">
          <a:xfrm>
            <a:off x="5553075" y="2908300"/>
            <a:ext cx="1397000" cy="755650"/>
            <a:chOff x="3498" y="1832"/>
            <a:chExt cx="880" cy="476"/>
          </a:xfrm>
        </p:grpSpPr>
        <p:pic>
          <p:nvPicPr>
            <p:cNvPr id="22549" name="Блок-схема: альтернативный процесс 25"/>
            <p:cNvPicPr>
              <a:picLocks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498" y="1832"/>
              <a:ext cx="880" cy="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50" name="Text Box 32"/>
            <p:cNvSpPr txBox="1">
              <a:spLocks noChangeArrowheads="1"/>
            </p:cNvSpPr>
            <p:nvPr/>
          </p:nvSpPr>
          <p:spPr bwMode="auto">
            <a:xfrm>
              <a:off x="3532" y="1867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FEF100"/>
                  </a:solidFill>
                  <a:latin typeface="Cooper KZ"/>
                </a:rPr>
                <a:t>2</a:t>
              </a:r>
              <a:endParaRPr lang="ru-RU" sz="4400">
                <a:solidFill>
                  <a:srgbClr val="FEF100"/>
                </a:solidFill>
                <a:latin typeface="Cooper KZ"/>
              </a:endParaRPr>
            </a:p>
          </p:txBody>
        </p:sp>
      </p:grpSp>
      <p:grpSp>
        <p:nvGrpSpPr>
          <p:cNvPr id="22537" name="Блок-схема: альтернативный процесс 26"/>
          <p:cNvGrpSpPr>
            <a:grpSpLocks/>
          </p:cNvGrpSpPr>
          <p:nvPr/>
        </p:nvGrpSpPr>
        <p:grpSpPr bwMode="auto">
          <a:xfrm>
            <a:off x="7265988" y="2908300"/>
            <a:ext cx="1397000" cy="755650"/>
            <a:chOff x="4577" y="1832"/>
            <a:chExt cx="880" cy="476"/>
          </a:xfrm>
        </p:grpSpPr>
        <p:pic>
          <p:nvPicPr>
            <p:cNvPr id="22547" name="Блок-схема: альтернативный процесс 26"/>
            <p:cNvPicPr>
              <a:picLocks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577" y="1832"/>
              <a:ext cx="880" cy="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48" name="Text Box 35"/>
            <p:cNvSpPr txBox="1">
              <a:spLocks noChangeArrowheads="1"/>
            </p:cNvSpPr>
            <p:nvPr/>
          </p:nvSpPr>
          <p:spPr bwMode="auto">
            <a:xfrm>
              <a:off x="4612" y="1867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FEF100"/>
                  </a:solidFill>
                  <a:latin typeface="Cooper KZ"/>
                </a:rPr>
                <a:t>2</a:t>
              </a:r>
              <a:endParaRPr lang="ru-RU" sz="4400">
                <a:solidFill>
                  <a:srgbClr val="FEF100"/>
                </a:solidFill>
                <a:latin typeface="Cooper KZ"/>
              </a:endParaRPr>
            </a:p>
          </p:txBody>
        </p:sp>
      </p:grpSp>
      <p:sp>
        <p:nvSpPr>
          <p:cNvPr id="45" name="Стрелка вправо 44"/>
          <p:cNvSpPr/>
          <p:nvPr/>
        </p:nvSpPr>
        <p:spPr>
          <a:xfrm rot="10800000" flipH="1" flipV="1">
            <a:off x="395536" y="1268760"/>
            <a:ext cx="3384376" cy="1368151"/>
          </a:xfrm>
          <a:prstGeom prst="rightArrow">
            <a:avLst>
              <a:gd name="adj1" fmla="val 50000"/>
              <a:gd name="adj2" fmla="val 97620"/>
            </a:avLst>
          </a:prstGeom>
          <a:solidFill>
            <a:srgbClr val="F61A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rgbClr val="FFFF00"/>
                  </a:solidFill>
                </a:ln>
              </a:rPr>
              <a:t>1 тур</a:t>
            </a:r>
          </a:p>
        </p:txBody>
      </p:sp>
      <p:sp>
        <p:nvSpPr>
          <p:cNvPr id="46" name="Стрелка вправо 45"/>
          <p:cNvSpPr/>
          <p:nvPr/>
        </p:nvSpPr>
        <p:spPr>
          <a:xfrm rot="10800000" flipH="1" flipV="1">
            <a:off x="395536" y="2636912"/>
            <a:ext cx="3312368" cy="1368151"/>
          </a:xfrm>
          <a:prstGeom prst="rightArrow">
            <a:avLst>
              <a:gd name="adj1" fmla="val 50000"/>
              <a:gd name="adj2" fmla="val 97620"/>
            </a:avLst>
          </a:prstGeom>
          <a:solidFill>
            <a:srgbClr val="F61A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rgbClr val="FFFF00"/>
                  </a:solidFill>
                </a:ln>
              </a:rPr>
              <a:t>2 тур</a:t>
            </a:r>
          </a:p>
        </p:txBody>
      </p:sp>
      <p:sp>
        <p:nvSpPr>
          <p:cNvPr id="47" name="Стрелка вправо 46"/>
          <p:cNvSpPr/>
          <p:nvPr/>
        </p:nvSpPr>
        <p:spPr>
          <a:xfrm rot="10800000" flipH="1" flipV="1">
            <a:off x="323528" y="4005064"/>
            <a:ext cx="3384376" cy="1368151"/>
          </a:xfrm>
          <a:prstGeom prst="rightArrow">
            <a:avLst>
              <a:gd name="adj1" fmla="val 50000"/>
              <a:gd name="adj2" fmla="val 97620"/>
            </a:avLst>
          </a:prstGeom>
          <a:solidFill>
            <a:srgbClr val="F61A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rgbClr val="FFFF00"/>
                  </a:solidFill>
                </a:ln>
              </a:rPr>
              <a:t>3 тур 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707904" y="548680"/>
            <a:ext cx="1656184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     </a:t>
            </a:r>
            <a:r>
              <a:rPr lang="ru-RU" sz="4800" dirty="0">
                <a:ln>
                  <a:solidFill>
                    <a:srgbClr val="FF00FF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А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436096" y="620688"/>
            <a:ext cx="1656184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sz="4400" dirty="0">
                <a:ln>
                  <a:solidFill>
                    <a:srgbClr val="FF00FF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Б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236296" y="548680"/>
            <a:ext cx="1656184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sz="4400" dirty="0">
                <a:ln>
                  <a:solidFill>
                    <a:srgbClr val="FF00FF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В</a:t>
            </a:r>
          </a:p>
        </p:txBody>
      </p:sp>
      <p:grpSp>
        <p:nvGrpSpPr>
          <p:cNvPr id="22544" name="Блок-схема: альтернативный процесс 19"/>
          <p:cNvGrpSpPr>
            <a:grpSpLocks/>
          </p:cNvGrpSpPr>
          <p:nvPr/>
        </p:nvGrpSpPr>
        <p:grpSpPr bwMode="auto">
          <a:xfrm>
            <a:off x="5426075" y="1412875"/>
            <a:ext cx="1498600" cy="982663"/>
            <a:chOff x="3418" y="876"/>
            <a:chExt cx="944" cy="633"/>
          </a:xfrm>
        </p:grpSpPr>
        <p:pic>
          <p:nvPicPr>
            <p:cNvPr id="22545" name="Блок-схема: альтернативный процесс 19"/>
            <p:cNvPicPr>
              <a:picLocks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418" y="876"/>
              <a:ext cx="944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46" name="Text Box 14"/>
            <p:cNvSpPr txBox="1">
              <a:spLocks noChangeArrowheads="1"/>
            </p:cNvSpPr>
            <p:nvPr/>
          </p:nvSpPr>
          <p:spPr bwMode="auto">
            <a:xfrm>
              <a:off x="3487" y="101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1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</p:spTree>
  </p:cSld>
  <p:clrMapOvr>
    <a:masterClrMapping/>
  </p:clrMapOvr>
  <p:transition spd="slow">
    <p:wheel spokes="8"/>
    <p:sndAc>
      <p:endSnd/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3" descr="C:\Documents and Settings\Loner\Мои документы\Мои рисунки\705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72438" y="142875"/>
            <a:ext cx="8096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 descr="C:\Documents and Settings\Loner\Мои документы\Мои рисунки\705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142875"/>
            <a:ext cx="8096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3" descr="C:\Documents and Settings\Loner\Мои документы\Мои рисунки\705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5857875"/>
            <a:ext cx="8096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3" descr="C:\Documents and Settings\Loner\Мои документы\Мои рисунки\705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43875" y="5857875"/>
            <a:ext cx="8096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42875" y="2112963"/>
            <a:ext cx="8501063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88913" algn="ctr">
              <a:tabLst>
                <a:tab pos="292100" algn="l"/>
              </a:tabLst>
            </a:pPr>
            <a:r>
              <a:rPr lang="ru-RU" sz="2800">
                <a:solidFill>
                  <a:srgbClr val="002060"/>
                </a:solidFill>
                <a:latin typeface="Cooper KZ"/>
                <a:cs typeface="Times New Roman" pitchFamily="18" charset="0"/>
              </a:rPr>
              <a:t>«Ақын жанды болмасаңыз, </a:t>
            </a:r>
          </a:p>
          <a:p>
            <a:pPr indent="188913" algn="ctr">
              <a:tabLst>
                <a:tab pos="292100" algn="l"/>
              </a:tabLst>
            </a:pPr>
            <a:r>
              <a:rPr lang="ru-RU" sz="2800">
                <a:solidFill>
                  <a:srgbClr val="002060"/>
                </a:solidFill>
                <a:latin typeface="Cooper KZ"/>
                <a:cs typeface="Times New Roman" pitchFamily="18" charset="0"/>
              </a:rPr>
              <a:t>математик те бола алмайсыз» </a:t>
            </a:r>
          </a:p>
          <a:p>
            <a:pPr indent="188913" algn="ctr">
              <a:tabLst>
                <a:tab pos="292100" algn="l"/>
              </a:tabLst>
            </a:pPr>
            <a:r>
              <a:rPr lang="ru-RU" sz="2800">
                <a:solidFill>
                  <a:srgbClr val="002060"/>
                </a:solidFill>
                <a:latin typeface="Cooper KZ"/>
                <a:cs typeface="Times New Roman" pitchFamily="18" charset="0"/>
              </a:rPr>
              <a:t>сөзінің авторы кім?</a:t>
            </a:r>
          </a:p>
          <a:p>
            <a:pPr indent="188913" algn="ctr">
              <a:tabLst>
                <a:tab pos="292100" algn="l"/>
              </a:tabLst>
            </a:pPr>
            <a:endParaRPr lang="kk-KZ" sz="2800">
              <a:solidFill>
                <a:srgbClr val="002060"/>
              </a:solidFill>
              <a:latin typeface="Cooper KZ"/>
              <a:cs typeface="Times New Roman" pitchFamily="18" charset="0"/>
            </a:endParaRPr>
          </a:p>
          <a:p>
            <a:pPr indent="188913" algn="ctr">
              <a:tabLst>
                <a:tab pos="292100" algn="l"/>
              </a:tabLst>
            </a:pPr>
            <a:endParaRPr lang="kk-KZ" sz="2800">
              <a:solidFill>
                <a:srgbClr val="002060"/>
              </a:solidFill>
              <a:latin typeface="Cooper KZ"/>
              <a:cs typeface="Times New Roman" pitchFamily="18" charset="0"/>
            </a:endParaRPr>
          </a:p>
          <a:p>
            <a:pPr indent="188913" algn="ctr">
              <a:tabLst>
                <a:tab pos="292100" algn="l"/>
              </a:tabLst>
            </a:pPr>
            <a:endParaRPr lang="ru-RU">
              <a:solidFill>
                <a:srgbClr val="002060"/>
              </a:solidFill>
              <a:latin typeface="Cooper KZ"/>
            </a:endParaRPr>
          </a:p>
          <a:p>
            <a:pPr indent="188913" algn="ctr" eaLnBrk="0" hangingPunct="0">
              <a:tabLst>
                <a:tab pos="292100" algn="l"/>
              </a:tabLst>
            </a:pPr>
            <a:r>
              <a:rPr lang="ru-RU" sz="2800">
                <a:solidFill>
                  <a:srgbClr val="002060"/>
                </a:solidFill>
                <a:latin typeface="Cooper KZ"/>
                <a:cs typeface="Times New Roman" pitchFamily="18" charset="0"/>
              </a:rPr>
              <a:t>С. В. Ковалевская</a:t>
            </a:r>
            <a:endParaRPr lang="ru-RU" sz="4400">
              <a:solidFill>
                <a:srgbClr val="002060"/>
              </a:solidFill>
              <a:latin typeface="Cooper KZ"/>
            </a:endParaRPr>
          </a:p>
        </p:txBody>
      </p:sp>
      <p:grpSp>
        <p:nvGrpSpPr>
          <p:cNvPr id="23559" name="Стрелка влево 6"/>
          <p:cNvGrpSpPr>
            <a:grpSpLocks/>
          </p:cNvGrpSpPr>
          <p:nvPr/>
        </p:nvGrpSpPr>
        <p:grpSpPr bwMode="auto">
          <a:xfrm>
            <a:off x="1573213" y="6181725"/>
            <a:ext cx="920750" cy="573088"/>
            <a:chOff x="991" y="3894"/>
            <a:chExt cx="580" cy="361"/>
          </a:xfrm>
        </p:grpSpPr>
        <p:pic>
          <p:nvPicPr>
            <p:cNvPr id="23573" name="Стрелка влево 6">
              <a:hlinkClick r:id="rId4" action="ppaction://hlinksldjump"/>
            </p:cNvPr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991" y="3894"/>
              <a:ext cx="580" cy="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74" name="Text Box 8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102" y="3983"/>
              <a:ext cx="42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FFF98D"/>
                </a:solidFill>
                <a:latin typeface="Constantia" pitchFamily="18" charset="0"/>
              </a:endParaRPr>
            </a:p>
          </p:txBody>
        </p:sp>
      </p:grpSp>
      <p:pic>
        <p:nvPicPr>
          <p:cNvPr id="23560" name="Picture 2" descr="C:\Documents and Settings\Loner\Мои документы\Мои рисунки\f103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57375" y="4429125"/>
            <a:ext cx="63817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3" descr="C:\Documents and Settings\Loner\Мои документы\Мои рисунки\f109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6250" y="3786188"/>
            <a:ext cx="9525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2" name="Picture 4" descr="C:\Documents and Settings\Loner\Мои документы\Мои рисунки\f121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1143000"/>
            <a:ext cx="838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3" name="Picture 5" descr="C:\Documents and Settings\Loner\Мои документы\Мои рисунки\r8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71875" y="142875"/>
            <a:ext cx="209550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4" name="Picture 6" descr="C:\Documents and Settings\Loner\Мои документы\Мои рисунки\3-4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42875" y="3500438"/>
            <a:ext cx="838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5" name="Picture 7" descr="C:\Documents and Settings\Loner\Мои документы\Мои рисунки\4-5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286500" y="5429250"/>
            <a:ext cx="9429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6" name="Picture 8" descr="C:\Documents and Settings\Loner\Мои документы\Мои рисунки\6236008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786188" y="4857750"/>
            <a:ext cx="1905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7" name="Picture 6" descr="C:\Documents and Settings\Loner\Мои документы\Мои рисунки\3-4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flipH="1">
            <a:off x="7786688" y="3143250"/>
            <a:ext cx="928687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8" name="Picture 4" descr="C:\Documents and Settings\Loner\Мои документы\Мои рисунки\f121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flipH="1">
            <a:off x="8143875" y="1000125"/>
            <a:ext cx="642938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9" name="Picture 2" descr="C:\Documents and Settings\Loner\Мои документы\Мои рисунки\f103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43688" y="4357688"/>
            <a:ext cx="63817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0" name="Picture 7" descr="C:\Documents and Settings\Loner\Мои документы\Мои рисунки\4-5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714625" y="5286375"/>
            <a:ext cx="9429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1" name="Picture 2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250825" y="188913"/>
            <a:ext cx="8550275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Упражнение №2 стр. 81</a:t>
            </a:r>
          </a:p>
          <a:p>
            <a:pPr>
              <a:defRPr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Прочитайте текст.</a:t>
            </a:r>
          </a:p>
          <a:p>
            <a:pPr>
              <a:defRPr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Что тебя больше всего удивило?</a:t>
            </a:r>
          </a:p>
        </p:txBody>
      </p:sp>
    </p:spTree>
  </p:cSld>
  <p:clrMapOvr>
    <a:masterClrMapping/>
  </p:clrMapOvr>
  <p:transition spd="slow">
    <p:wheel spokes="8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Блок-схема: альтернативный процесс 17"/>
          <p:cNvGrpSpPr>
            <a:grpSpLocks/>
          </p:cNvGrpSpPr>
          <p:nvPr/>
        </p:nvGrpSpPr>
        <p:grpSpPr bwMode="auto">
          <a:xfrm>
            <a:off x="3859213" y="1390650"/>
            <a:ext cx="1493837" cy="1004888"/>
            <a:chOff x="2431" y="876"/>
            <a:chExt cx="941" cy="633"/>
          </a:xfrm>
        </p:grpSpPr>
        <p:pic>
          <p:nvPicPr>
            <p:cNvPr id="24609" name="Блок-схема: альтернативный процесс 17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431" y="876"/>
              <a:ext cx="941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610" name="Text Box 11"/>
            <p:cNvSpPr txBox="1">
              <a:spLocks noChangeArrowheads="1"/>
            </p:cNvSpPr>
            <p:nvPr/>
          </p:nvSpPr>
          <p:spPr bwMode="auto">
            <a:xfrm>
              <a:off x="2497" y="101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1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24579" name="Блок-схема: альтернативный процесс 20"/>
          <p:cNvGrpSpPr>
            <a:grpSpLocks/>
          </p:cNvGrpSpPr>
          <p:nvPr/>
        </p:nvGrpSpPr>
        <p:grpSpPr bwMode="auto">
          <a:xfrm>
            <a:off x="7143750" y="1390650"/>
            <a:ext cx="1493838" cy="1004888"/>
            <a:chOff x="4500" y="876"/>
            <a:chExt cx="941" cy="633"/>
          </a:xfrm>
        </p:grpSpPr>
        <p:pic>
          <p:nvPicPr>
            <p:cNvPr id="24607" name="Блок-схема: альтернативный процесс 20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00" y="876"/>
              <a:ext cx="941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608" name="Text Box 17"/>
            <p:cNvSpPr txBox="1">
              <a:spLocks noChangeArrowheads="1"/>
            </p:cNvSpPr>
            <p:nvPr/>
          </p:nvSpPr>
          <p:spPr bwMode="auto">
            <a:xfrm>
              <a:off x="4567" y="101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1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24580" name="Блок-схема: альтернативный процесс 21"/>
          <p:cNvGrpSpPr>
            <a:grpSpLocks/>
          </p:cNvGrpSpPr>
          <p:nvPr/>
        </p:nvGrpSpPr>
        <p:grpSpPr bwMode="auto">
          <a:xfrm>
            <a:off x="3925888" y="4108450"/>
            <a:ext cx="1500187" cy="1000125"/>
            <a:chOff x="2473" y="2588"/>
            <a:chExt cx="945" cy="630"/>
          </a:xfrm>
        </p:grpSpPr>
        <p:pic>
          <p:nvPicPr>
            <p:cNvPr id="24605" name="Блок-схема: альтернативный процесс 21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473" y="2588"/>
              <a:ext cx="945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606" name="Text Box 20"/>
            <p:cNvSpPr txBox="1">
              <a:spLocks noChangeArrowheads="1"/>
            </p:cNvSpPr>
            <p:nvPr/>
          </p:nvSpPr>
          <p:spPr bwMode="auto">
            <a:xfrm>
              <a:off x="2542" y="272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3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24581" name="Блок-схема: альтернативный процесс 22"/>
          <p:cNvGrpSpPr>
            <a:grpSpLocks/>
          </p:cNvGrpSpPr>
          <p:nvPr/>
        </p:nvGrpSpPr>
        <p:grpSpPr bwMode="auto">
          <a:xfrm>
            <a:off x="5499100" y="4108450"/>
            <a:ext cx="1498600" cy="1000125"/>
            <a:chOff x="3464" y="2588"/>
            <a:chExt cx="944" cy="630"/>
          </a:xfrm>
        </p:grpSpPr>
        <p:pic>
          <p:nvPicPr>
            <p:cNvPr id="24603" name="Блок-схема: альтернативный процесс 22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64" y="2588"/>
              <a:ext cx="944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604" name="Text Box 23"/>
            <p:cNvSpPr txBox="1">
              <a:spLocks noChangeArrowheads="1"/>
            </p:cNvSpPr>
            <p:nvPr/>
          </p:nvSpPr>
          <p:spPr bwMode="auto">
            <a:xfrm>
              <a:off x="3532" y="272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3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24582" name="Блок-схема: альтернативный процесс 23"/>
          <p:cNvGrpSpPr>
            <a:grpSpLocks/>
          </p:cNvGrpSpPr>
          <p:nvPr/>
        </p:nvGrpSpPr>
        <p:grpSpPr bwMode="auto">
          <a:xfrm>
            <a:off x="7212013" y="4108450"/>
            <a:ext cx="1498600" cy="1000125"/>
            <a:chOff x="4543" y="2588"/>
            <a:chExt cx="944" cy="630"/>
          </a:xfrm>
        </p:grpSpPr>
        <p:pic>
          <p:nvPicPr>
            <p:cNvPr id="24601" name="Блок-схема: альтернативный процесс 23"/>
            <p:cNvPicPr>
              <a:picLocks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543" y="2588"/>
              <a:ext cx="944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602" name="Text Box 26"/>
            <p:cNvSpPr txBox="1">
              <a:spLocks noChangeArrowheads="1"/>
            </p:cNvSpPr>
            <p:nvPr/>
          </p:nvSpPr>
          <p:spPr bwMode="auto">
            <a:xfrm>
              <a:off x="4612" y="272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3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24583" name="Блок-схема: альтернативный процесс 24"/>
          <p:cNvGrpSpPr>
            <a:grpSpLocks/>
          </p:cNvGrpSpPr>
          <p:nvPr/>
        </p:nvGrpSpPr>
        <p:grpSpPr bwMode="auto">
          <a:xfrm>
            <a:off x="3981450" y="2908300"/>
            <a:ext cx="1395413" cy="755650"/>
            <a:chOff x="2508" y="1832"/>
            <a:chExt cx="879" cy="476"/>
          </a:xfrm>
        </p:grpSpPr>
        <p:pic>
          <p:nvPicPr>
            <p:cNvPr id="24599" name="Блок-схема: альтернативный процесс 24"/>
            <p:cNvPicPr>
              <a:picLocks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508" y="1832"/>
              <a:ext cx="879" cy="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600" name="Text Box 29"/>
            <p:cNvSpPr txBox="1">
              <a:spLocks noChangeArrowheads="1"/>
            </p:cNvSpPr>
            <p:nvPr/>
          </p:nvSpPr>
          <p:spPr bwMode="auto">
            <a:xfrm>
              <a:off x="2542" y="1867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FEF100"/>
                  </a:solidFill>
                  <a:latin typeface="Cooper KZ"/>
                </a:rPr>
                <a:t>2</a:t>
              </a:r>
              <a:endParaRPr lang="ru-RU" sz="4400">
                <a:solidFill>
                  <a:srgbClr val="FEF100"/>
                </a:solidFill>
                <a:latin typeface="Cooper KZ"/>
              </a:endParaRPr>
            </a:p>
          </p:txBody>
        </p:sp>
      </p:grpSp>
      <p:grpSp>
        <p:nvGrpSpPr>
          <p:cNvPr id="24584" name="Блок-схема: альтернативный процесс 25"/>
          <p:cNvGrpSpPr>
            <a:grpSpLocks/>
          </p:cNvGrpSpPr>
          <p:nvPr/>
        </p:nvGrpSpPr>
        <p:grpSpPr bwMode="auto">
          <a:xfrm>
            <a:off x="5553075" y="2908300"/>
            <a:ext cx="1397000" cy="755650"/>
            <a:chOff x="3498" y="1832"/>
            <a:chExt cx="880" cy="476"/>
          </a:xfrm>
        </p:grpSpPr>
        <p:pic>
          <p:nvPicPr>
            <p:cNvPr id="24597" name="Блок-схема: альтернативный процесс 25"/>
            <p:cNvPicPr>
              <a:picLocks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498" y="1832"/>
              <a:ext cx="880" cy="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98" name="Text Box 32"/>
            <p:cNvSpPr txBox="1">
              <a:spLocks noChangeArrowheads="1"/>
            </p:cNvSpPr>
            <p:nvPr/>
          </p:nvSpPr>
          <p:spPr bwMode="auto">
            <a:xfrm>
              <a:off x="3532" y="1867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FEF100"/>
                  </a:solidFill>
                  <a:latin typeface="Cooper KZ"/>
                </a:rPr>
                <a:t>2</a:t>
              </a:r>
              <a:endParaRPr lang="ru-RU" sz="4400">
                <a:solidFill>
                  <a:srgbClr val="FEF100"/>
                </a:solidFill>
                <a:latin typeface="Cooper KZ"/>
              </a:endParaRPr>
            </a:p>
          </p:txBody>
        </p:sp>
      </p:grpSp>
      <p:grpSp>
        <p:nvGrpSpPr>
          <p:cNvPr id="24585" name="Блок-схема: альтернативный процесс 26"/>
          <p:cNvGrpSpPr>
            <a:grpSpLocks/>
          </p:cNvGrpSpPr>
          <p:nvPr/>
        </p:nvGrpSpPr>
        <p:grpSpPr bwMode="auto">
          <a:xfrm>
            <a:off x="7265988" y="2908300"/>
            <a:ext cx="1397000" cy="755650"/>
            <a:chOff x="4577" y="1832"/>
            <a:chExt cx="880" cy="476"/>
          </a:xfrm>
        </p:grpSpPr>
        <p:pic>
          <p:nvPicPr>
            <p:cNvPr id="24595" name="Блок-схема: альтернативный процесс 26"/>
            <p:cNvPicPr>
              <a:picLocks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577" y="1832"/>
              <a:ext cx="880" cy="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96" name="Text Box 35"/>
            <p:cNvSpPr txBox="1">
              <a:spLocks noChangeArrowheads="1"/>
            </p:cNvSpPr>
            <p:nvPr/>
          </p:nvSpPr>
          <p:spPr bwMode="auto">
            <a:xfrm>
              <a:off x="4612" y="1867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FEF100"/>
                  </a:solidFill>
                  <a:latin typeface="Cooper KZ"/>
                </a:rPr>
                <a:t>2</a:t>
              </a:r>
              <a:endParaRPr lang="ru-RU" sz="4400">
                <a:solidFill>
                  <a:srgbClr val="FEF100"/>
                </a:solidFill>
                <a:latin typeface="Cooper KZ"/>
              </a:endParaRPr>
            </a:p>
          </p:txBody>
        </p:sp>
      </p:grpSp>
      <p:sp>
        <p:nvSpPr>
          <p:cNvPr id="45" name="Стрелка вправо 44"/>
          <p:cNvSpPr/>
          <p:nvPr/>
        </p:nvSpPr>
        <p:spPr>
          <a:xfrm rot="10800000" flipH="1" flipV="1">
            <a:off x="395536" y="1268760"/>
            <a:ext cx="3384376" cy="1368151"/>
          </a:xfrm>
          <a:prstGeom prst="rightArrow">
            <a:avLst>
              <a:gd name="adj1" fmla="val 50000"/>
              <a:gd name="adj2" fmla="val 97620"/>
            </a:avLst>
          </a:prstGeom>
          <a:solidFill>
            <a:srgbClr val="F61A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rgbClr val="FFFF00"/>
                  </a:solidFill>
                </a:ln>
              </a:rPr>
              <a:t>1 тур</a:t>
            </a:r>
          </a:p>
        </p:txBody>
      </p:sp>
      <p:sp>
        <p:nvSpPr>
          <p:cNvPr id="46" name="Стрелка вправо 45"/>
          <p:cNvSpPr/>
          <p:nvPr/>
        </p:nvSpPr>
        <p:spPr>
          <a:xfrm rot="10800000" flipH="1" flipV="1">
            <a:off x="395536" y="2636912"/>
            <a:ext cx="3312368" cy="1368151"/>
          </a:xfrm>
          <a:prstGeom prst="rightArrow">
            <a:avLst>
              <a:gd name="adj1" fmla="val 50000"/>
              <a:gd name="adj2" fmla="val 97620"/>
            </a:avLst>
          </a:prstGeom>
          <a:solidFill>
            <a:srgbClr val="F61A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rgbClr val="FFFF00"/>
                  </a:solidFill>
                </a:ln>
              </a:rPr>
              <a:t>2 тур</a:t>
            </a:r>
          </a:p>
        </p:txBody>
      </p:sp>
      <p:sp>
        <p:nvSpPr>
          <p:cNvPr id="47" name="Стрелка вправо 46"/>
          <p:cNvSpPr/>
          <p:nvPr/>
        </p:nvSpPr>
        <p:spPr>
          <a:xfrm rot="10800000" flipH="1" flipV="1">
            <a:off x="323528" y="4005064"/>
            <a:ext cx="3384376" cy="1368151"/>
          </a:xfrm>
          <a:prstGeom prst="rightArrow">
            <a:avLst>
              <a:gd name="adj1" fmla="val 50000"/>
              <a:gd name="adj2" fmla="val 97620"/>
            </a:avLst>
          </a:prstGeom>
          <a:solidFill>
            <a:srgbClr val="F61A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rgbClr val="FFFF00"/>
                  </a:solidFill>
                </a:ln>
              </a:rPr>
              <a:t>3 тур 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707904" y="548680"/>
            <a:ext cx="1656184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     </a:t>
            </a:r>
            <a:r>
              <a:rPr lang="ru-RU" sz="4800" dirty="0">
                <a:ln>
                  <a:solidFill>
                    <a:srgbClr val="FF00FF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А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436096" y="620688"/>
            <a:ext cx="1656184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sz="4400" dirty="0">
                <a:ln>
                  <a:solidFill>
                    <a:srgbClr val="FF00FF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Б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236296" y="548680"/>
            <a:ext cx="1656184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sz="4400" dirty="0">
                <a:ln>
                  <a:solidFill>
                    <a:srgbClr val="FF00FF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В</a:t>
            </a:r>
          </a:p>
        </p:txBody>
      </p:sp>
      <p:grpSp>
        <p:nvGrpSpPr>
          <p:cNvPr id="24592" name="Блок-схема: альтернативный процесс 19"/>
          <p:cNvGrpSpPr>
            <a:grpSpLocks/>
          </p:cNvGrpSpPr>
          <p:nvPr/>
        </p:nvGrpSpPr>
        <p:grpSpPr bwMode="auto">
          <a:xfrm>
            <a:off x="5426075" y="1412875"/>
            <a:ext cx="1498600" cy="982663"/>
            <a:chOff x="3418" y="876"/>
            <a:chExt cx="944" cy="633"/>
          </a:xfrm>
        </p:grpSpPr>
        <p:pic>
          <p:nvPicPr>
            <p:cNvPr id="24593" name="Блок-схема: альтернативный процесс 19"/>
            <p:cNvPicPr>
              <a:picLocks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418" y="876"/>
              <a:ext cx="944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94" name="Text Box 14"/>
            <p:cNvSpPr txBox="1">
              <a:spLocks noChangeArrowheads="1"/>
            </p:cNvSpPr>
            <p:nvPr/>
          </p:nvSpPr>
          <p:spPr bwMode="auto">
            <a:xfrm>
              <a:off x="3487" y="101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1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</p:spTree>
  </p:cSld>
  <p:clrMapOvr>
    <a:masterClrMapping/>
  </p:clrMapOvr>
  <p:transition spd="slow">
    <p:wheel spokes="8"/>
    <p:sndAc>
      <p:endSnd/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3" descr="C:\Documents and Settings\Loner\Мои документы\Мои рисунки\705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72438" y="142875"/>
            <a:ext cx="8096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 descr="C:\Documents and Settings\Loner\Мои документы\Мои рисунки\705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142875"/>
            <a:ext cx="8096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3" descr="C:\Documents and Settings\Loner\Мои документы\Мои рисунки\705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5857875"/>
            <a:ext cx="8096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3" descr="C:\Documents and Settings\Loner\Мои документы\Мои рисунки\705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43875" y="5857875"/>
            <a:ext cx="8096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42875" y="2112963"/>
            <a:ext cx="8501063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88913" algn="ctr">
              <a:tabLst>
                <a:tab pos="292100" algn="l"/>
              </a:tabLst>
            </a:pPr>
            <a:r>
              <a:rPr lang="ru-RU" sz="2800">
                <a:solidFill>
                  <a:srgbClr val="002060"/>
                </a:solidFill>
                <a:latin typeface="Cooper KZ"/>
                <a:cs typeface="Times New Roman" pitchFamily="18" charset="0"/>
              </a:rPr>
              <a:t>«Ақын жанды болмасаңыз, </a:t>
            </a:r>
          </a:p>
          <a:p>
            <a:pPr indent="188913" algn="ctr">
              <a:tabLst>
                <a:tab pos="292100" algn="l"/>
              </a:tabLst>
            </a:pPr>
            <a:r>
              <a:rPr lang="ru-RU" sz="2800">
                <a:solidFill>
                  <a:srgbClr val="002060"/>
                </a:solidFill>
                <a:latin typeface="Cooper KZ"/>
                <a:cs typeface="Times New Roman" pitchFamily="18" charset="0"/>
              </a:rPr>
              <a:t>математик те бола алмайсыз» </a:t>
            </a:r>
          </a:p>
          <a:p>
            <a:pPr indent="188913" algn="ctr">
              <a:tabLst>
                <a:tab pos="292100" algn="l"/>
              </a:tabLst>
            </a:pPr>
            <a:r>
              <a:rPr lang="ru-RU" sz="2800">
                <a:solidFill>
                  <a:srgbClr val="002060"/>
                </a:solidFill>
                <a:latin typeface="Cooper KZ"/>
                <a:cs typeface="Times New Roman" pitchFamily="18" charset="0"/>
              </a:rPr>
              <a:t>сөзінің авторы кім?</a:t>
            </a:r>
          </a:p>
          <a:p>
            <a:pPr indent="188913" algn="ctr">
              <a:tabLst>
                <a:tab pos="292100" algn="l"/>
              </a:tabLst>
            </a:pPr>
            <a:endParaRPr lang="kk-KZ" sz="2800">
              <a:solidFill>
                <a:srgbClr val="002060"/>
              </a:solidFill>
              <a:latin typeface="Cooper KZ"/>
              <a:cs typeface="Times New Roman" pitchFamily="18" charset="0"/>
            </a:endParaRPr>
          </a:p>
          <a:p>
            <a:pPr indent="188913" algn="ctr">
              <a:tabLst>
                <a:tab pos="292100" algn="l"/>
              </a:tabLst>
            </a:pPr>
            <a:endParaRPr lang="kk-KZ" sz="2800">
              <a:solidFill>
                <a:srgbClr val="002060"/>
              </a:solidFill>
              <a:latin typeface="Cooper KZ"/>
              <a:cs typeface="Times New Roman" pitchFamily="18" charset="0"/>
            </a:endParaRPr>
          </a:p>
          <a:p>
            <a:pPr indent="188913" algn="ctr">
              <a:tabLst>
                <a:tab pos="292100" algn="l"/>
              </a:tabLst>
            </a:pPr>
            <a:endParaRPr lang="ru-RU">
              <a:solidFill>
                <a:srgbClr val="002060"/>
              </a:solidFill>
              <a:latin typeface="Cooper KZ"/>
            </a:endParaRPr>
          </a:p>
          <a:p>
            <a:pPr indent="188913" algn="ctr" eaLnBrk="0" hangingPunct="0">
              <a:tabLst>
                <a:tab pos="292100" algn="l"/>
              </a:tabLst>
            </a:pPr>
            <a:r>
              <a:rPr lang="ru-RU" sz="2800">
                <a:solidFill>
                  <a:srgbClr val="002060"/>
                </a:solidFill>
                <a:latin typeface="Cooper KZ"/>
                <a:cs typeface="Times New Roman" pitchFamily="18" charset="0"/>
              </a:rPr>
              <a:t>С. В. Ковалевская</a:t>
            </a:r>
            <a:endParaRPr lang="ru-RU" sz="4400">
              <a:solidFill>
                <a:srgbClr val="002060"/>
              </a:solidFill>
              <a:latin typeface="Cooper KZ"/>
            </a:endParaRPr>
          </a:p>
        </p:txBody>
      </p:sp>
      <p:grpSp>
        <p:nvGrpSpPr>
          <p:cNvPr id="25607" name="Стрелка влево 6"/>
          <p:cNvGrpSpPr>
            <a:grpSpLocks/>
          </p:cNvGrpSpPr>
          <p:nvPr/>
        </p:nvGrpSpPr>
        <p:grpSpPr bwMode="auto">
          <a:xfrm>
            <a:off x="1573213" y="6181725"/>
            <a:ext cx="920750" cy="573088"/>
            <a:chOff x="991" y="3894"/>
            <a:chExt cx="580" cy="361"/>
          </a:xfrm>
        </p:grpSpPr>
        <p:pic>
          <p:nvPicPr>
            <p:cNvPr id="25622" name="Стрелка влево 6">
              <a:hlinkClick r:id="rId4" action="ppaction://hlinksldjump"/>
            </p:cNvPr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991" y="3894"/>
              <a:ext cx="580" cy="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623" name="Text Box 8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102" y="3983"/>
              <a:ext cx="42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FFF98D"/>
                </a:solidFill>
                <a:latin typeface="Constantia" pitchFamily="18" charset="0"/>
              </a:endParaRPr>
            </a:p>
          </p:txBody>
        </p:sp>
      </p:grpSp>
      <p:pic>
        <p:nvPicPr>
          <p:cNvPr id="25608" name="Picture 2" descr="C:\Documents and Settings\Loner\Мои документы\Мои рисунки\f103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57375" y="4429125"/>
            <a:ext cx="63817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9" name="Picture 3" descr="C:\Documents and Settings\Loner\Мои документы\Мои рисунки\f109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6250" y="3786188"/>
            <a:ext cx="9525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0" name="Picture 4" descr="C:\Documents and Settings\Loner\Мои документы\Мои рисунки\f121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1143000"/>
            <a:ext cx="838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1" name="Picture 5" descr="C:\Documents and Settings\Loner\Мои документы\Мои рисунки\r8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71875" y="142875"/>
            <a:ext cx="209550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2" name="Picture 6" descr="C:\Documents and Settings\Loner\Мои документы\Мои рисунки\3-4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42875" y="3500438"/>
            <a:ext cx="838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3" name="Picture 7" descr="C:\Documents and Settings\Loner\Мои документы\Мои рисунки\4-5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286500" y="5429250"/>
            <a:ext cx="9429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4" name="Picture 8" descr="C:\Documents and Settings\Loner\Мои документы\Мои рисунки\6236008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786188" y="4857750"/>
            <a:ext cx="1905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5" name="Picture 6" descr="C:\Documents and Settings\Loner\Мои документы\Мои рисунки\3-4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flipH="1">
            <a:off x="7786688" y="3143250"/>
            <a:ext cx="928687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6" name="Picture 4" descr="C:\Documents and Settings\Loner\Мои документы\Мои рисунки\f121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flipH="1">
            <a:off x="8143875" y="1000125"/>
            <a:ext cx="642938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7" name="Picture 2" descr="C:\Documents and Settings\Loner\Мои документы\Мои рисунки\f103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43688" y="4357688"/>
            <a:ext cx="63817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8" name="Picture 7" descr="C:\Documents and Settings\Loner\Мои документы\Мои рисунки\4-5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714625" y="5286375"/>
            <a:ext cx="9429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9" name="Picture 2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144463"/>
            <a:ext cx="9144000" cy="671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20" name="Picture 21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23"/>
          <p:cNvSpPr txBox="1"/>
          <p:nvPr/>
        </p:nvSpPr>
        <p:spPr>
          <a:xfrm>
            <a:off x="468313" y="260350"/>
            <a:ext cx="6097587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Упражнение № 2 стр. 81</a:t>
            </a:r>
          </a:p>
          <a:p>
            <a:pPr>
              <a:defRPr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Прочитайте текст.</a:t>
            </a:r>
          </a:p>
          <a:p>
            <a:pPr>
              <a:defRPr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Кто построил  Зимний дворец?</a:t>
            </a:r>
          </a:p>
        </p:txBody>
      </p:sp>
    </p:spTree>
  </p:cSld>
  <p:clrMapOvr>
    <a:masterClrMapping/>
  </p:clrMapOvr>
  <p:transition spd="slow">
    <p:wheel spokes="8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C:\Documents and Settings\Loner\Мои документы\Мои рисунки\705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72438" y="142875"/>
            <a:ext cx="8096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 descr="C:\Documents and Settings\Loner\Мои документы\Мои рисунки\705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142875"/>
            <a:ext cx="8096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3" descr="C:\Documents and Settings\Loner\Мои документы\Мои рисунки\705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5857875"/>
            <a:ext cx="8096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3" descr="C:\Documents and Settings\Loner\Мои документы\Мои рисунки\705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43875" y="5857875"/>
            <a:ext cx="8096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87325" y="2014538"/>
            <a:ext cx="7915275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88913" algn="ctr">
              <a:tabLst>
                <a:tab pos="292100" algn="l"/>
                <a:tab pos="2322513" algn="l"/>
              </a:tabLst>
            </a:pPr>
            <a:r>
              <a:rPr lang="ru-RU" sz="2400">
                <a:solidFill>
                  <a:srgbClr val="002060"/>
                </a:solidFill>
                <a:latin typeface="Cooper KZ"/>
                <a:cs typeface="Times New Roman" pitchFamily="18" charset="0"/>
              </a:rPr>
              <a:t>"Математика - ғылымдардың патшасы, ал</a:t>
            </a:r>
            <a:br>
              <a:rPr lang="ru-RU" sz="2400">
                <a:solidFill>
                  <a:srgbClr val="002060"/>
                </a:solidFill>
                <a:latin typeface="Cooper KZ"/>
                <a:cs typeface="Times New Roman" pitchFamily="18" charset="0"/>
              </a:rPr>
            </a:br>
            <a:r>
              <a:rPr lang="ru-RU" sz="2400">
                <a:solidFill>
                  <a:srgbClr val="002060"/>
                </a:solidFill>
                <a:latin typeface="Cooper KZ"/>
                <a:cs typeface="Times New Roman" pitchFamily="18" charset="0"/>
              </a:rPr>
              <a:t>арифметика -математика патшасы" сөзінің </a:t>
            </a:r>
          </a:p>
          <a:p>
            <a:pPr indent="188913" algn="ctr">
              <a:tabLst>
                <a:tab pos="292100" algn="l"/>
                <a:tab pos="2322513" algn="l"/>
              </a:tabLst>
            </a:pPr>
            <a:r>
              <a:rPr lang="ru-RU" sz="2400">
                <a:solidFill>
                  <a:srgbClr val="002060"/>
                </a:solidFill>
                <a:latin typeface="Cooper KZ"/>
                <a:cs typeface="Times New Roman" pitchFamily="18" charset="0"/>
              </a:rPr>
              <a:t>авторы кім?	</a:t>
            </a:r>
          </a:p>
          <a:p>
            <a:pPr indent="188913" algn="ctr">
              <a:tabLst>
                <a:tab pos="292100" algn="l"/>
                <a:tab pos="2322513" algn="l"/>
              </a:tabLst>
            </a:pPr>
            <a:endParaRPr lang="ru-RU" sz="2400">
              <a:solidFill>
                <a:srgbClr val="002060"/>
              </a:solidFill>
              <a:latin typeface="Cooper KZ"/>
              <a:cs typeface="Times New Roman" pitchFamily="18" charset="0"/>
            </a:endParaRPr>
          </a:p>
          <a:p>
            <a:pPr indent="188913" algn="ctr">
              <a:tabLst>
                <a:tab pos="292100" algn="l"/>
                <a:tab pos="2322513" algn="l"/>
              </a:tabLst>
            </a:pPr>
            <a:endParaRPr lang="ru-RU" sz="2400">
              <a:solidFill>
                <a:srgbClr val="002060"/>
              </a:solidFill>
              <a:latin typeface="Cooper KZ"/>
              <a:cs typeface="Times New Roman" pitchFamily="18" charset="0"/>
            </a:endParaRPr>
          </a:p>
          <a:p>
            <a:pPr indent="188913" algn="ctr">
              <a:tabLst>
                <a:tab pos="292100" algn="l"/>
                <a:tab pos="2322513" algn="l"/>
              </a:tabLst>
            </a:pPr>
            <a:endParaRPr lang="ru-RU" sz="2400">
              <a:solidFill>
                <a:srgbClr val="002060"/>
              </a:solidFill>
              <a:latin typeface="Cooper KZ"/>
              <a:cs typeface="Times New Roman" pitchFamily="18" charset="0"/>
            </a:endParaRPr>
          </a:p>
          <a:p>
            <a:pPr indent="188913" algn="ctr">
              <a:tabLst>
                <a:tab pos="292100" algn="l"/>
                <a:tab pos="2322513" algn="l"/>
              </a:tabLst>
            </a:pPr>
            <a:r>
              <a:rPr lang="ru-RU" sz="2400">
                <a:solidFill>
                  <a:srgbClr val="002060"/>
                </a:solidFill>
                <a:latin typeface="Cooper KZ"/>
                <a:cs typeface="Times New Roman" pitchFamily="18" charset="0"/>
              </a:rPr>
              <a:t>К. Гаусс</a:t>
            </a:r>
            <a:endParaRPr lang="ru-RU" sz="4000">
              <a:solidFill>
                <a:srgbClr val="002060"/>
              </a:solidFill>
              <a:latin typeface="Cooper KZ"/>
            </a:endParaRPr>
          </a:p>
        </p:txBody>
      </p:sp>
      <p:grpSp>
        <p:nvGrpSpPr>
          <p:cNvPr id="26631" name="Стрелка влево 6"/>
          <p:cNvGrpSpPr>
            <a:grpSpLocks/>
          </p:cNvGrpSpPr>
          <p:nvPr/>
        </p:nvGrpSpPr>
        <p:grpSpPr bwMode="auto">
          <a:xfrm>
            <a:off x="1573213" y="6181725"/>
            <a:ext cx="920750" cy="573088"/>
            <a:chOff x="991" y="3894"/>
            <a:chExt cx="580" cy="361"/>
          </a:xfrm>
        </p:grpSpPr>
        <p:pic>
          <p:nvPicPr>
            <p:cNvPr id="26647" name="Стрелка влево 6">
              <a:hlinkClick r:id="rId4" action="ppaction://hlinksldjump"/>
            </p:cNvPr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991" y="3894"/>
              <a:ext cx="580" cy="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48" name="Text Box 8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102" y="3983"/>
              <a:ext cx="428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FFF98D"/>
                </a:solidFill>
                <a:latin typeface="Constantia" pitchFamily="18" charset="0"/>
              </a:endParaRPr>
            </a:p>
          </p:txBody>
        </p:sp>
      </p:grpSp>
      <p:pic>
        <p:nvPicPr>
          <p:cNvPr id="26632" name="Picture 2" descr="C:\Documents and Settings\Loner\Мои документы\Мои рисунки\f103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57375" y="4429125"/>
            <a:ext cx="63817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3" descr="C:\Documents and Settings\Loner\Мои документы\Мои рисунки\f109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00500" y="3286125"/>
            <a:ext cx="9525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4" name="Picture 4" descr="C:\Documents and Settings\Loner\Мои документы\Мои рисунки\f121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1143000"/>
            <a:ext cx="838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5" name="Picture 5" descr="C:\Documents and Settings\Loner\Мои документы\Мои рисунки\r8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71875" y="142875"/>
            <a:ext cx="209550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6" name="Picture 6" descr="C:\Documents and Settings\Loner\Мои документы\Мои рисунки\3-4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42875" y="3500438"/>
            <a:ext cx="838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7" name="Picture 7" descr="C:\Documents and Settings\Loner\Мои документы\Мои рисунки\4-5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286500" y="5429250"/>
            <a:ext cx="9429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8" name="Picture 8" descr="C:\Documents and Settings\Loner\Мои документы\Мои рисунки\6236008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786188" y="4857750"/>
            <a:ext cx="1905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9" name="Picture 6" descr="C:\Documents and Settings\Loner\Мои документы\Мои рисунки\3-4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flipH="1">
            <a:off x="7786688" y="3143250"/>
            <a:ext cx="928687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0" name="Picture 4" descr="C:\Documents and Settings\Loner\Мои документы\Мои рисунки\f121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flipH="1">
            <a:off x="8143875" y="1000125"/>
            <a:ext cx="642938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1" name="Picture 2" descr="C:\Documents and Settings\Loner\Мои документы\Мои рисунки\f103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43688" y="4357688"/>
            <a:ext cx="63817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2" name="Picture 7" descr="C:\Documents and Settings\Loner\Мои документы\Мои рисунки\4-5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714625" y="5286375"/>
            <a:ext cx="9429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3" name="Рисунок 21" descr="1va6n48i.bmp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84663" y="0"/>
            <a:ext cx="4859337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4" name="Рисунок 22" descr="120px-Зал_в_классическом_античном_стиле_в_Зимнем_Дворце.jp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3284538"/>
            <a:ext cx="4284663" cy="357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5" name="Рисунок 23" descr="17757sm.jp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284663" y="3284538"/>
            <a:ext cx="4859337" cy="357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6" name="Рисунок 26" descr="90px-Гобелены_в_коридорах_Зимнего_Дворца.jpg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0"/>
            <a:ext cx="4356100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35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35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35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Рисунок 1" descr="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52413" y="0"/>
            <a:ext cx="93964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  <p:sndAc>
      <p:endSnd/>
    </p:sndAc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468313" y="836613"/>
            <a:ext cx="8229600" cy="114300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286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620713" y="9890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b"/>
          <a:lstStyle/>
          <a:p>
            <a:pPr eaLnBrk="0" hangingPunct="0">
              <a:defRPr/>
            </a:pPr>
            <a:endParaRPr lang="ru-RU" sz="5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8677" name="Рисунок 4" descr="vmvvtdic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  <p:sndAc>
      <p:endSnd/>
    </p:sndAc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305800" cy="1224136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</a:rPr>
              <a:t>2 тур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692275" y="2420938"/>
            <a:ext cx="1511300" cy="1079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dirty="0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5" name="Овал 4"/>
          <p:cNvSpPr/>
          <p:nvPr/>
        </p:nvSpPr>
        <p:spPr>
          <a:xfrm>
            <a:off x="5508625" y="3068638"/>
            <a:ext cx="1511300" cy="10810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dirty="0">
                <a:solidFill>
                  <a:srgbClr val="000000"/>
                </a:solidFill>
              </a:rPr>
              <a:t>Б</a:t>
            </a:r>
          </a:p>
        </p:txBody>
      </p:sp>
      <p:sp>
        <p:nvSpPr>
          <p:cNvPr id="6" name="Овал 5"/>
          <p:cNvSpPr/>
          <p:nvPr/>
        </p:nvSpPr>
        <p:spPr>
          <a:xfrm>
            <a:off x="2843213" y="4724400"/>
            <a:ext cx="1512887" cy="1081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dirty="0">
                <a:solidFill>
                  <a:srgbClr val="000000"/>
                </a:solidFill>
              </a:rPr>
              <a:t>В</a:t>
            </a:r>
          </a:p>
        </p:txBody>
      </p:sp>
      <p:sp>
        <p:nvSpPr>
          <p:cNvPr id="7" name="Овал 6"/>
          <p:cNvSpPr/>
          <p:nvPr/>
        </p:nvSpPr>
        <p:spPr>
          <a:xfrm>
            <a:off x="1042988" y="1989138"/>
            <a:ext cx="720725" cy="5762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0000"/>
                </a:solidFill>
              </a:rPr>
              <a:t>А3</a:t>
            </a:r>
          </a:p>
        </p:txBody>
      </p:sp>
      <p:sp>
        <p:nvSpPr>
          <p:cNvPr id="8" name="Овал 7"/>
          <p:cNvSpPr/>
          <p:nvPr/>
        </p:nvSpPr>
        <p:spPr>
          <a:xfrm>
            <a:off x="3419475" y="2060575"/>
            <a:ext cx="720725" cy="5762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0000"/>
                </a:solidFill>
              </a:rPr>
              <a:t>В1</a:t>
            </a:r>
          </a:p>
        </p:txBody>
      </p:sp>
      <p:sp>
        <p:nvSpPr>
          <p:cNvPr id="9" name="Овал 8"/>
          <p:cNvSpPr/>
          <p:nvPr/>
        </p:nvSpPr>
        <p:spPr>
          <a:xfrm>
            <a:off x="1619250" y="3644900"/>
            <a:ext cx="720725" cy="5762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0000"/>
                </a:solidFill>
              </a:rPr>
              <a:t>Б2</a:t>
            </a:r>
          </a:p>
        </p:txBody>
      </p:sp>
      <p:sp>
        <p:nvSpPr>
          <p:cNvPr id="10" name="Овал 9"/>
          <p:cNvSpPr/>
          <p:nvPr/>
        </p:nvSpPr>
        <p:spPr>
          <a:xfrm>
            <a:off x="5580063" y="2276475"/>
            <a:ext cx="720725" cy="5762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0000"/>
                </a:solidFill>
              </a:rPr>
              <a:t>А2</a:t>
            </a:r>
          </a:p>
        </p:txBody>
      </p:sp>
      <p:sp>
        <p:nvSpPr>
          <p:cNvPr id="11" name="Овал 10"/>
          <p:cNvSpPr/>
          <p:nvPr/>
        </p:nvSpPr>
        <p:spPr>
          <a:xfrm>
            <a:off x="7451725" y="2924175"/>
            <a:ext cx="720725" cy="5762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0000"/>
                </a:solidFill>
              </a:rPr>
              <a:t>Б1</a:t>
            </a:r>
          </a:p>
        </p:txBody>
      </p:sp>
      <p:sp>
        <p:nvSpPr>
          <p:cNvPr id="12" name="Овал 11"/>
          <p:cNvSpPr/>
          <p:nvPr/>
        </p:nvSpPr>
        <p:spPr>
          <a:xfrm>
            <a:off x="5076825" y="4149725"/>
            <a:ext cx="719138" cy="5746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0000"/>
                </a:solidFill>
              </a:rPr>
              <a:t>В3</a:t>
            </a:r>
          </a:p>
        </p:txBody>
      </p:sp>
      <p:sp>
        <p:nvSpPr>
          <p:cNvPr id="13" name="Овал 12"/>
          <p:cNvSpPr/>
          <p:nvPr/>
        </p:nvSpPr>
        <p:spPr>
          <a:xfrm>
            <a:off x="2843213" y="4149725"/>
            <a:ext cx="720725" cy="5746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0000"/>
                </a:solidFill>
              </a:rPr>
              <a:t>А1</a:t>
            </a:r>
          </a:p>
        </p:txBody>
      </p:sp>
      <p:sp>
        <p:nvSpPr>
          <p:cNvPr id="14" name="Овал 13"/>
          <p:cNvSpPr/>
          <p:nvPr/>
        </p:nvSpPr>
        <p:spPr>
          <a:xfrm>
            <a:off x="1908175" y="5876925"/>
            <a:ext cx="719138" cy="5762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0000"/>
                </a:solidFill>
              </a:rPr>
              <a:t>В2</a:t>
            </a:r>
          </a:p>
        </p:txBody>
      </p:sp>
      <p:sp>
        <p:nvSpPr>
          <p:cNvPr id="15" name="Овал 14"/>
          <p:cNvSpPr/>
          <p:nvPr/>
        </p:nvSpPr>
        <p:spPr>
          <a:xfrm>
            <a:off x="4211638" y="5732463"/>
            <a:ext cx="720725" cy="5762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0000"/>
                </a:solidFill>
              </a:rPr>
              <a:t>Б3</a:t>
            </a:r>
          </a:p>
        </p:txBody>
      </p:sp>
      <p:pic>
        <p:nvPicPr>
          <p:cNvPr id="29711" name="Рисунок 15" descr="120px-Зал_в_классическом_античном_стиле_в_Зимнем_Дворце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50" y="0"/>
            <a:ext cx="5143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2" name="Рисунок 16" descr="i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  <p:sndAc>
      <p:endSnd/>
    </p:sndAc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305800" cy="11430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30723" name="Рисунок 2" descr="17703sm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  <p:sndAc>
      <p:endSnd/>
    </p:sndAc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305800" cy="11430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31747" name="Рисунок 2" descr="thumb_medium_004939_p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  <p:sndAc>
      <p:endSnd/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305800" cy="72008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</a:rPr>
              <a:t>1 тур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692275" y="2420938"/>
            <a:ext cx="1511300" cy="1079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dirty="0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5" name="Овал 4"/>
          <p:cNvSpPr/>
          <p:nvPr/>
        </p:nvSpPr>
        <p:spPr>
          <a:xfrm>
            <a:off x="5508625" y="3068638"/>
            <a:ext cx="1511300" cy="10810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dirty="0">
                <a:solidFill>
                  <a:srgbClr val="000000"/>
                </a:solidFill>
              </a:rPr>
              <a:t>Б</a:t>
            </a:r>
          </a:p>
        </p:txBody>
      </p:sp>
      <p:sp>
        <p:nvSpPr>
          <p:cNvPr id="6" name="Овал 5"/>
          <p:cNvSpPr/>
          <p:nvPr/>
        </p:nvSpPr>
        <p:spPr>
          <a:xfrm>
            <a:off x="2843213" y="4724400"/>
            <a:ext cx="1512887" cy="1081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dirty="0">
                <a:solidFill>
                  <a:srgbClr val="000000"/>
                </a:solidFill>
              </a:rPr>
              <a:t>В</a:t>
            </a:r>
          </a:p>
        </p:txBody>
      </p:sp>
      <p:sp>
        <p:nvSpPr>
          <p:cNvPr id="7" name="Овал 6"/>
          <p:cNvSpPr/>
          <p:nvPr/>
        </p:nvSpPr>
        <p:spPr>
          <a:xfrm>
            <a:off x="1042988" y="1989138"/>
            <a:ext cx="720725" cy="5762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0000"/>
                </a:solidFill>
              </a:rPr>
              <a:t>А1</a:t>
            </a:r>
          </a:p>
        </p:txBody>
      </p:sp>
      <p:sp>
        <p:nvSpPr>
          <p:cNvPr id="8" name="Овал 7"/>
          <p:cNvSpPr/>
          <p:nvPr/>
        </p:nvSpPr>
        <p:spPr>
          <a:xfrm>
            <a:off x="3419475" y="2060575"/>
            <a:ext cx="720725" cy="5762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0000"/>
                </a:solidFill>
              </a:rPr>
              <a:t>В3</a:t>
            </a:r>
          </a:p>
        </p:txBody>
      </p:sp>
      <p:sp>
        <p:nvSpPr>
          <p:cNvPr id="9" name="Овал 8"/>
          <p:cNvSpPr/>
          <p:nvPr/>
        </p:nvSpPr>
        <p:spPr>
          <a:xfrm>
            <a:off x="1619250" y="3644900"/>
            <a:ext cx="720725" cy="5762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0000"/>
                </a:solidFill>
              </a:rPr>
              <a:t>Б2</a:t>
            </a:r>
          </a:p>
        </p:txBody>
      </p:sp>
      <p:sp>
        <p:nvSpPr>
          <p:cNvPr id="10" name="Овал 9"/>
          <p:cNvSpPr/>
          <p:nvPr/>
        </p:nvSpPr>
        <p:spPr>
          <a:xfrm>
            <a:off x="5580063" y="2276475"/>
            <a:ext cx="720725" cy="5762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0000"/>
                </a:solidFill>
              </a:rPr>
              <a:t>А2</a:t>
            </a:r>
          </a:p>
        </p:txBody>
      </p:sp>
      <p:sp>
        <p:nvSpPr>
          <p:cNvPr id="11" name="Овал 10"/>
          <p:cNvSpPr/>
          <p:nvPr/>
        </p:nvSpPr>
        <p:spPr>
          <a:xfrm>
            <a:off x="7451725" y="2924175"/>
            <a:ext cx="720725" cy="5762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0000"/>
                </a:solidFill>
              </a:rPr>
              <a:t>Б3</a:t>
            </a:r>
          </a:p>
        </p:txBody>
      </p:sp>
      <p:sp>
        <p:nvSpPr>
          <p:cNvPr id="12" name="Овал 11"/>
          <p:cNvSpPr/>
          <p:nvPr/>
        </p:nvSpPr>
        <p:spPr>
          <a:xfrm>
            <a:off x="5076825" y="4149725"/>
            <a:ext cx="719138" cy="5746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0000"/>
                </a:solidFill>
              </a:rPr>
              <a:t>В2</a:t>
            </a:r>
          </a:p>
        </p:txBody>
      </p:sp>
      <p:sp>
        <p:nvSpPr>
          <p:cNvPr id="13" name="Овал 12"/>
          <p:cNvSpPr/>
          <p:nvPr/>
        </p:nvSpPr>
        <p:spPr>
          <a:xfrm>
            <a:off x="2843213" y="4149725"/>
            <a:ext cx="720725" cy="5746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0000"/>
                </a:solidFill>
              </a:rPr>
              <a:t>А3</a:t>
            </a:r>
          </a:p>
        </p:txBody>
      </p:sp>
      <p:sp>
        <p:nvSpPr>
          <p:cNvPr id="14" name="Овал 13"/>
          <p:cNvSpPr/>
          <p:nvPr/>
        </p:nvSpPr>
        <p:spPr>
          <a:xfrm>
            <a:off x="1908175" y="5876925"/>
            <a:ext cx="719138" cy="5762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0000"/>
                </a:solidFill>
              </a:rPr>
              <a:t>В1</a:t>
            </a:r>
          </a:p>
        </p:txBody>
      </p:sp>
      <p:sp>
        <p:nvSpPr>
          <p:cNvPr id="15" name="Овал 14"/>
          <p:cNvSpPr/>
          <p:nvPr/>
        </p:nvSpPr>
        <p:spPr>
          <a:xfrm>
            <a:off x="4211638" y="5732463"/>
            <a:ext cx="720725" cy="5762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0000"/>
                </a:solidFill>
              </a:rPr>
              <a:t>Б1</a:t>
            </a:r>
          </a:p>
        </p:txBody>
      </p:sp>
      <p:sp>
        <p:nvSpPr>
          <p:cNvPr id="5135" name="TextBox 15"/>
          <p:cNvSpPr txBox="1">
            <a:spLocks noChangeArrowheads="1"/>
          </p:cNvSpPr>
          <p:nvPr/>
        </p:nvSpPr>
        <p:spPr bwMode="auto">
          <a:xfrm>
            <a:off x="395288" y="260350"/>
            <a:ext cx="88741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k-KZ" sz="3200">
                <a:solidFill>
                  <a:srgbClr val="FF0000"/>
                </a:solidFill>
              </a:rPr>
              <a:t>Обучающая игра</a:t>
            </a:r>
            <a:r>
              <a:rPr lang="ru-RU" sz="3200">
                <a:solidFill>
                  <a:srgbClr val="FF0000"/>
                </a:solidFill>
              </a:rPr>
              <a:t>:</a:t>
            </a:r>
            <a:r>
              <a:rPr lang="en-US" sz="3200">
                <a:solidFill>
                  <a:srgbClr val="FF0000"/>
                </a:solidFill>
              </a:rPr>
              <a:t>”</a:t>
            </a:r>
            <a:r>
              <a:rPr lang="ru-RU" sz="3200">
                <a:solidFill>
                  <a:srgbClr val="FF0000"/>
                </a:solidFill>
              </a:rPr>
              <a:t>Снежный ком</a:t>
            </a:r>
            <a:r>
              <a:rPr lang="en-US" sz="3200">
                <a:solidFill>
                  <a:srgbClr val="FF0000"/>
                </a:solidFill>
              </a:rPr>
              <a:t>”</a:t>
            </a:r>
            <a:r>
              <a:rPr lang="kk-KZ" sz="3200">
                <a:solidFill>
                  <a:srgbClr val="FF0000"/>
                </a:solidFill>
              </a:rPr>
              <a:t> </a:t>
            </a:r>
            <a:endParaRPr lang="ru-RU" sz="32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heel spokes="8"/>
    <p:sndAc>
      <p:endSnd/>
    </p:sndAc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Рисунок 1" descr="81px-Владимир_Поярков_-_Знаменщик_Роты_Дворцовых_Гренадер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  <p:sndAc>
      <p:endSnd/>
    </p:sndAc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Рисунок 1" descr="l5n1idda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  <p:sndAc>
      <p:endSnd/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Блок-схема: альтернативный процесс 17"/>
          <p:cNvGrpSpPr>
            <a:grpSpLocks/>
          </p:cNvGrpSpPr>
          <p:nvPr/>
        </p:nvGrpSpPr>
        <p:grpSpPr bwMode="auto">
          <a:xfrm>
            <a:off x="3859213" y="1390650"/>
            <a:ext cx="1493837" cy="1004888"/>
            <a:chOff x="2431" y="876"/>
            <a:chExt cx="941" cy="633"/>
          </a:xfrm>
        </p:grpSpPr>
        <p:pic>
          <p:nvPicPr>
            <p:cNvPr id="6178" name="Блок-схема: альтернативный процесс 17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431" y="876"/>
              <a:ext cx="941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79" name="Text Box 11"/>
            <p:cNvSpPr txBox="1">
              <a:spLocks noChangeArrowheads="1"/>
            </p:cNvSpPr>
            <p:nvPr/>
          </p:nvSpPr>
          <p:spPr bwMode="auto">
            <a:xfrm>
              <a:off x="2497" y="101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1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6147" name="Блок-схема: альтернативный процесс 20"/>
          <p:cNvGrpSpPr>
            <a:grpSpLocks/>
          </p:cNvGrpSpPr>
          <p:nvPr/>
        </p:nvGrpSpPr>
        <p:grpSpPr bwMode="auto">
          <a:xfrm>
            <a:off x="7143750" y="1390650"/>
            <a:ext cx="1493838" cy="1004888"/>
            <a:chOff x="4500" y="876"/>
            <a:chExt cx="941" cy="633"/>
          </a:xfrm>
        </p:grpSpPr>
        <p:pic>
          <p:nvPicPr>
            <p:cNvPr id="6176" name="Блок-схема: альтернативный процесс 20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00" y="876"/>
              <a:ext cx="941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77" name="Text Box 17"/>
            <p:cNvSpPr txBox="1">
              <a:spLocks noChangeArrowheads="1"/>
            </p:cNvSpPr>
            <p:nvPr/>
          </p:nvSpPr>
          <p:spPr bwMode="auto">
            <a:xfrm>
              <a:off x="4567" y="101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1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6148" name="Блок-схема: альтернативный процесс 21"/>
          <p:cNvGrpSpPr>
            <a:grpSpLocks/>
          </p:cNvGrpSpPr>
          <p:nvPr/>
        </p:nvGrpSpPr>
        <p:grpSpPr bwMode="auto">
          <a:xfrm>
            <a:off x="3925888" y="4108450"/>
            <a:ext cx="1500187" cy="1000125"/>
            <a:chOff x="2473" y="2588"/>
            <a:chExt cx="945" cy="630"/>
          </a:xfrm>
        </p:grpSpPr>
        <p:pic>
          <p:nvPicPr>
            <p:cNvPr id="6174" name="Блок-схема: альтернативный процесс 21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473" y="2588"/>
              <a:ext cx="945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75" name="Text Box 20"/>
            <p:cNvSpPr txBox="1">
              <a:spLocks noChangeArrowheads="1"/>
            </p:cNvSpPr>
            <p:nvPr/>
          </p:nvSpPr>
          <p:spPr bwMode="auto">
            <a:xfrm>
              <a:off x="2542" y="272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3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6149" name="Блок-схема: альтернативный процесс 22"/>
          <p:cNvGrpSpPr>
            <a:grpSpLocks/>
          </p:cNvGrpSpPr>
          <p:nvPr/>
        </p:nvGrpSpPr>
        <p:grpSpPr bwMode="auto">
          <a:xfrm>
            <a:off x="5499100" y="4108450"/>
            <a:ext cx="1498600" cy="1000125"/>
            <a:chOff x="3464" y="2588"/>
            <a:chExt cx="944" cy="630"/>
          </a:xfrm>
        </p:grpSpPr>
        <p:pic>
          <p:nvPicPr>
            <p:cNvPr id="6172" name="Блок-схема: альтернативный процесс 22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64" y="2588"/>
              <a:ext cx="944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73" name="Text Box 23"/>
            <p:cNvSpPr txBox="1">
              <a:spLocks noChangeArrowheads="1"/>
            </p:cNvSpPr>
            <p:nvPr/>
          </p:nvSpPr>
          <p:spPr bwMode="auto">
            <a:xfrm>
              <a:off x="3532" y="272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3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6150" name="Блок-схема: альтернативный процесс 23"/>
          <p:cNvGrpSpPr>
            <a:grpSpLocks/>
          </p:cNvGrpSpPr>
          <p:nvPr/>
        </p:nvGrpSpPr>
        <p:grpSpPr bwMode="auto">
          <a:xfrm>
            <a:off x="7212013" y="4108450"/>
            <a:ext cx="1498600" cy="1000125"/>
            <a:chOff x="4543" y="2588"/>
            <a:chExt cx="944" cy="630"/>
          </a:xfrm>
        </p:grpSpPr>
        <p:pic>
          <p:nvPicPr>
            <p:cNvPr id="6170" name="Блок-схема: альтернативный процесс 23"/>
            <p:cNvPicPr>
              <a:picLocks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543" y="2588"/>
              <a:ext cx="944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71" name="Text Box 26"/>
            <p:cNvSpPr txBox="1">
              <a:spLocks noChangeArrowheads="1"/>
            </p:cNvSpPr>
            <p:nvPr/>
          </p:nvSpPr>
          <p:spPr bwMode="auto">
            <a:xfrm>
              <a:off x="4612" y="272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3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6151" name="Блок-схема: альтернативный процесс 24"/>
          <p:cNvGrpSpPr>
            <a:grpSpLocks/>
          </p:cNvGrpSpPr>
          <p:nvPr/>
        </p:nvGrpSpPr>
        <p:grpSpPr bwMode="auto">
          <a:xfrm>
            <a:off x="3981450" y="2908300"/>
            <a:ext cx="1395413" cy="755650"/>
            <a:chOff x="2508" y="1832"/>
            <a:chExt cx="879" cy="476"/>
          </a:xfrm>
        </p:grpSpPr>
        <p:pic>
          <p:nvPicPr>
            <p:cNvPr id="6168" name="Блок-схема: альтернативный процесс 24"/>
            <p:cNvPicPr>
              <a:picLocks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508" y="1832"/>
              <a:ext cx="879" cy="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69" name="Text Box 29"/>
            <p:cNvSpPr txBox="1">
              <a:spLocks noChangeArrowheads="1"/>
            </p:cNvSpPr>
            <p:nvPr/>
          </p:nvSpPr>
          <p:spPr bwMode="auto">
            <a:xfrm>
              <a:off x="2542" y="1867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FEF100"/>
                  </a:solidFill>
                  <a:latin typeface="Cooper KZ"/>
                </a:rPr>
                <a:t>2</a:t>
              </a:r>
              <a:endParaRPr lang="ru-RU" sz="4400">
                <a:solidFill>
                  <a:srgbClr val="FEF100"/>
                </a:solidFill>
                <a:latin typeface="Cooper KZ"/>
              </a:endParaRPr>
            </a:p>
          </p:txBody>
        </p:sp>
      </p:grpSp>
      <p:grpSp>
        <p:nvGrpSpPr>
          <p:cNvPr id="6152" name="Блок-схема: альтернативный процесс 25"/>
          <p:cNvGrpSpPr>
            <a:grpSpLocks/>
          </p:cNvGrpSpPr>
          <p:nvPr/>
        </p:nvGrpSpPr>
        <p:grpSpPr bwMode="auto">
          <a:xfrm>
            <a:off x="5553075" y="2908300"/>
            <a:ext cx="1397000" cy="755650"/>
            <a:chOff x="3498" y="1832"/>
            <a:chExt cx="880" cy="476"/>
          </a:xfrm>
        </p:grpSpPr>
        <p:pic>
          <p:nvPicPr>
            <p:cNvPr id="6166" name="Блок-схема: альтернативный процесс 25"/>
            <p:cNvPicPr>
              <a:picLocks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498" y="1832"/>
              <a:ext cx="880" cy="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67" name="Text Box 32"/>
            <p:cNvSpPr txBox="1">
              <a:spLocks noChangeArrowheads="1"/>
            </p:cNvSpPr>
            <p:nvPr/>
          </p:nvSpPr>
          <p:spPr bwMode="auto">
            <a:xfrm>
              <a:off x="3532" y="1867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FEF100"/>
                  </a:solidFill>
                  <a:latin typeface="Cooper KZ"/>
                </a:rPr>
                <a:t>2</a:t>
              </a:r>
              <a:endParaRPr lang="ru-RU" sz="4400">
                <a:solidFill>
                  <a:srgbClr val="FEF100"/>
                </a:solidFill>
                <a:latin typeface="Cooper KZ"/>
              </a:endParaRPr>
            </a:p>
          </p:txBody>
        </p:sp>
      </p:grpSp>
      <p:grpSp>
        <p:nvGrpSpPr>
          <p:cNvPr id="6153" name="Блок-схема: альтернативный процесс 26"/>
          <p:cNvGrpSpPr>
            <a:grpSpLocks/>
          </p:cNvGrpSpPr>
          <p:nvPr/>
        </p:nvGrpSpPr>
        <p:grpSpPr bwMode="auto">
          <a:xfrm>
            <a:off x="7265988" y="2908300"/>
            <a:ext cx="1397000" cy="755650"/>
            <a:chOff x="4577" y="1832"/>
            <a:chExt cx="880" cy="476"/>
          </a:xfrm>
        </p:grpSpPr>
        <p:pic>
          <p:nvPicPr>
            <p:cNvPr id="6164" name="Блок-схема: альтернативный процесс 26"/>
            <p:cNvPicPr>
              <a:picLocks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577" y="1832"/>
              <a:ext cx="880" cy="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65" name="Text Box 35"/>
            <p:cNvSpPr txBox="1">
              <a:spLocks noChangeArrowheads="1"/>
            </p:cNvSpPr>
            <p:nvPr/>
          </p:nvSpPr>
          <p:spPr bwMode="auto">
            <a:xfrm>
              <a:off x="4612" y="1867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FEF100"/>
                  </a:solidFill>
                  <a:latin typeface="Cooper KZ"/>
                </a:rPr>
                <a:t>2</a:t>
              </a:r>
              <a:endParaRPr lang="ru-RU" sz="4400">
                <a:solidFill>
                  <a:srgbClr val="FEF100"/>
                </a:solidFill>
                <a:latin typeface="Cooper KZ"/>
              </a:endParaRPr>
            </a:p>
          </p:txBody>
        </p:sp>
      </p:grpSp>
      <p:sp>
        <p:nvSpPr>
          <p:cNvPr id="45" name="Стрелка вправо 44"/>
          <p:cNvSpPr/>
          <p:nvPr/>
        </p:nvSpPr>
        <p:spPr>
          <a:xfrm rot="10800000" flipH="1" flipV="1">
            <a:off x="395536" y="1268760"/>
            <a:ext cx="3384376" cy="1368151"/>
          </a:xfrm>
          <a:prstGeom prst="rightArrow">
            <a:avLst>
              <a:gd name="adj1" fmla="val 50000"/>
              <a:gd name="adj2" fmla="val 97620"/>
            </a:avLst>
          </a:prstGeom>
          <a:solidFill>
            <a:srgbClr val="F61A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rgbClr val="FFFF00"/>
                  </a:solidFill>
                </a:ln>
              </a:rPr>
              <a:t>1  тур</a:t>
            </a:r>
          </a:p>
        </p:txBody>
      </p:sp>
      <p:sp>
        <p:nvSpPr>
          <p:cNvPr id="46" name="Стрелка вправо 45"/>
          <p:cNvSpPr/>
          <p:nvPr/>
        </p:nvSpPr>
        <p:spPr>
          <a:xfrm rot="10800000" flipH="1" flipV="1">
            <a:off x="395536" y="2636912"/>
            <a:ext cx="3312368" cy="1368151"/>
          </a:xfrm>
          <a:prstGeom prst="rightArrow">
            <a:avLst>
              <a:gd name="adj1" fmla="val 50000"/>
              <a:gd name="adj2" fmla="val 97620"/>
            </a:avLst>
          </a:prstGeom>
          <a:solidFill>
            <a:srgbClr val="F61A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rgbClr val="FFFF00"/>
                  </a:solidFill>
                </a:ln>
              </a:rPr>
              <a:t>2  тур</a:t>
            </a:r>
          </a:p>
        </p:txBody>
      </p:sp>
      <p:sp>
        <p:nvSpPr>
          <p:cNvPr id="47" name="Стрелка вправо 46"/>
          <p:cNvSpPr/>
          <p:nvPr/>
        </p:nvSpPr>
        <p:spPr>
          <a:xfrm rot="10800000" flipH="1" flipV="1">
            <a:off x="323528" y="4005064"/>
            <a:ext cx="3384376" cy="1368151"/>
          </a:xfrm>
          <a:prstGeom prst="rightArrow">
            <a:avLst>
              <a:gd name="adj1" fmla="val 50000"/>
              <a:gd name="adj2" fmla="val 97620"/>
            </a:avLst>
          </a:prstGeom>
          <a:solidFill>
            <a:srgbClr val="F61A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rgbClr val="FFFF00"/>
                  </a:solidFill>
                </a:ln>
              </a:rPr>
              <a:t>3 тур 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707904" y="548680"/>
            <a:ext cx="1656184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     </a:t>
            </a:r>
            <a:r>
              <a:rPr lang="ru-RU" sz="4800" dirty="0">
                <a:ln>
                  <a:solidFill>
                    <a:srgbClr val="FF00FF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А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436096" y="620688"/>
            <a:ext cx="1656184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sz="4400" dirty="0">
                <a:ln>
                  <a:solidFill>
                    <a:srgbClr val="FF00FF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Б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236296" y="548680"/>
            <a:ext cx="1656184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sz="4400" dirty="0">
                <a:ln>
                  <a:solidFill>
                    <a:srgbClr val="FF00FF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В</a:t>
            </a:r>
          </a:p>
        </p:txBody>
      </p:sp>
      <p:grpSp>
        <p:nvGrpSpPr>
          <p:cNvPr id="6160" name="Блок-схема: альтернативный процесс 19"/>
          <p:cNvGrpSpPr>
            <a:grpSpLocks/>
          </p:cNvGrpSpPr>
          <p:nvPr/>
        </p:nvGrpSpPr>
        <p:grpSpPr bwMode="auto">
          <a:xfrm>
            <a:off x="5426075" y="1412875"/>
            <a:ext cx="1498600" cy="982663"/>
            <a:chOff x="3418" y="876"/>
            <a:chExt cx="944" cy="633"/>
          </a:xfrm>
        </p:grpSpPr>
        <p:pic>
          <p:nvPicPr>
            <p:cNvPr id="6162" name="Блок-схема: альтернативный процесс 19"/>
            <p:cNvPicPr>
              <a:picLocks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418" y="876"/>
              <a:ext cx="944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63" name="Text Box 14"/>
            <p:cNvSpPr txBox="1">
              <a:spLocks noChangeArrowheads="1"/>
            </p:cNvSpPr>
            <p:nvPr/>
          </p:nvSpPr>
          <p:spPr bwMode="auto">
            <a:xfrm>
              <a:off x="3487" y="101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1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sp>
        <p:nvSpPr>
          <p:cNvPr id="37" name="Номер слайда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517774-93CD-4477-B3F1-5EB89F35EBEA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ransition spd="slow">
    <p:wheel spokes="8"/>
    <p:sndAc>
      <p:endSnd/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ChangeArrowheads="1"/>
          </p:cNvSpPr>
          <p:nvPr/>
        </p:nvSpPr>
        <p:spPr bwMode="auto">
          <a:xfrm>
            <a:off x="0" y="2443163"/>
            <a:ext cx="8715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82563" algn="ctr">
              <a:buFontTx/>
              <a:buChar char="•"/>
              <a:tabLst>
                <a:tab pos="274638" algn="l"/>
                <a:tab pos="2524125" algn="l"/>
              </a:tabLst>
            </a:pPr>
            <a:endParaRPr lang="ru-RU" sz="3600">
              <a:solidFill>
                <a:srgbClr val="000000"/>
              </a:solidFill>
              <a:latin typeface="Cooper KZ"/>
              <a:cs typeface="Times New Roman" pitchFamily="18" charset="0"/>
            </a:endParaRPr>
          </a:p>
        </p:txBody>
      </p:sp>
      <p:pic>
        <p:nvPicPr>
          <p:cNvPr id="7171" name="Picture 2" descr="C:\Documents and Settings\Loner\Мои документы\Мои рисунки\f10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5661025"/>
            <a:ext cx="63817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3" descr="C:\Documents and Settings\Loner\Мои документы\Мои рисунки\f109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79838" y="4724400"/>
            <a:ext cx="9525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2" descr="C:\Documents and Settings\Loner\Мои документы\Мои рисунки\f10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0650" y="5661025"/>
            <a:ext cx="63817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51"/>
          <p:cNvSpPr txBox="1"/>
          <p:nvPr/>
        </p:nvSpPr>
        <p:spPr>
          <a:xfrm>
            <a:off x="1331640" y="1772816"/>
            <a:ext cx="6552728" cy="144655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ru-RU" sz="2800" dirty="0" smtClean="0">
                <a:ln>
                  <a:solidFill>
                    <a:srgbClr val="FF00FF"/>
                  </a:solidFill>
                </a:ln>
                <a:solidFill>
                  <a:srgbClr val="000000"/>
                </a:solidFill>
              </a:rPr>
              <a:t>Что такое глагол? </a:t>
            </a:r>
          </a:p>
          <a:p>
            <a:pPr>
              <a:defRPr/>
            </a:pPr>
            <a:r>
              <a:rPr lang="ru-RU" sz="2800" dirty="0" smtClean="0">
                <a:ln>
                  <a:solidFill>
                    <a:srgbClr val="FF00FF"/>
                  </a:solidFill>
                </a:ln>
                <a:solidFill>
                  <a:srgbClr val="000000"/>
                </a:solidFill>
              </a:rPr>
              <a:t>Что такое неопределённая форма глагола? Что такое вид глагола?</a:t>
            </a:r>
          </a:p>
        </p:txBody>
      </p:sp>
    </p:spTree>
  </p:cSld>
  <p:clrMapOvr>
    <a:masterClrMapping/>
  </p:clrMapOvr>
  <p:transition spd="slow">
    <p:wheel spokes="8"/>
    <p:sndAc>
      <p:endSnd/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Блок-схема: альтернативный процесс 17"/>
          <p:cNvGrpSpPr>
            <a:grpSpLocks/>
          </p:cNvGrpSpPr>
          <p:nvPr/>
        </p:nvGrpSpPr>
        <p:grpSpPr bwMode="auto">
          <a:xfrm>
            <a:off x="3859213" y="1390650"/>
            <a:ext cx="1493837" cy="1004888"/>
            <a:chOff x="2431" y="876"/>
            <a:chExt cx="941" cy="633"/>
          </a:xfrm>
        </p:grpSpPr>
        <p:pic>
          <p:nvPicPr>
            <p:cNvPr id="8225" name="Блок-схема: альтернативный процесс 17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431" y="876"/>
              <a:ext cx="941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26" name="Text Box 11"/>
            <p:cNvSpPr txBox="1">
              <a:spLocks noChangeArrowheads="1"/>
            </p:cNvSpPr>
            <p:nvPr/>
          </p:nvSpPr>
          <p:spPr bwMode="auto">
            <a:xfrm>
              <a:off x="2497" y="101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1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8195" name="Блок-схема: альтернативный процесс 20"/>
          <p:cNvGrpSpPr>
            <a:grpSpLocks/>
          </p:cNvGrpSpPr>
          <p:nvPr/>
        </p:nvGrpSpPr>
        <p:grpSpPr bwMode="auto">
          <a:xfrm>
            <a:off x="7143750" y="1390650"/>
            <a:ext cx="1493838" cy="1004888"/>
            <a:chOff x="4500" y="876"/>
            <a:chExt cx="941" cy="633"/>
          </a:xfrm>
        </p:grpSpPr>
        <p:pic>
          <p:nvPicPr>
            <p:cNvPr id="8223" name="Блок-схема: альтернативный процесс 20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00" y="876"/>
              <a:ext cx="941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24" name="Text Box 17"/>
            <p:cNvSpPr txBox="1">
              <a:spLocks noChangeArrowheads="1"/>
            </p:cNvSpPr>
            <p:nvPr/>
          </p:nvSpPr>
          <p:spPr bwMode="auto">
            <a:xfrm>
              <a:off x="4567" y="101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1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8196" name="Блок-схема: альтернативный процесс 21"/>
          <p:cNvGrpSpPr>
            <a:grpSpLocks/>
          </p:cNvGrpSpPr>
          <p:nvPr/>
        </p:nvGrpSpPr>
        <p:grpSpPr bwMode="auto">
          <a:xfrm>
            <a:off x="3925888" y="4108450"/>
            <a:ext cx="1500187" cy="1000125"/>
            <a:chOff x="2473" y="2588"/>
            <a:chExt cx="945" cy="630"/>
          </a:xfrm>
        </p:grpSpPr>
        <p:pic>
          <p:nvPicPr>
            <p:cNvPr id="8221" name="Блок-схема: альтернативный процесс 21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473" y="2588"/>
              <a:ext cx="945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22" name="Text Box 20"/>
            <p:cNvSpPr txBox="1">
              <a:spLocks noChangeArrowheads="1"/>
            </p:cNvSpPr>
            <p:nvPr/>
          </p:nvSpPr>
          <p:spPr bwMode="auto">
            <a:xfrm>
              <a:off x="2542" y="272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3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8197" name="Блок-схема: альтернативный процесс 22"/>
          <p:cNvGrpSpPr>
            <a:grpSpLocks/>
          </p:cNvGrpSpPr>
          <p:nvPr/>
        </p:nvGrpSpPr>
        <p:grpSpPr bwMode="auto">
          <a:xfrm>
            <a:off x="5499100" y="4108450"/>
            <a:ext cx="1498600" cy="1000125"/>
            <a:chOff x="3464" y="2588"/>
            <a:chExt cx="944" cy="630"/>
          </a:xfrm>
        </p:grpSpPr>
        <p:pic>
          <p:nvPicPr>
            <p:cNvPr id="8219" name="Блок-схема: альтернативный процесс 22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64" y="2588"/>
              <a:ext cx="944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20" name="Text Box 23"/>
            <p:cNvSpPr txBox="1">
              <a:spLocks noChangeArrowheads="1"/>
            </p:cNvSpPr>
            <p:nvPr/>
          </p:nvSpPr>
          <p:spPr bwMode="auto">
            <a:xfrm>
              <a:off x="3532" y="272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3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8198" name="Блок-схема: альтернативный процесс 23"/>
          <p:cNvGrpSpPr>
            <a:grpSpLocks/>
          </p:cNvGrpSpPr>
          <p:nvPr/>
        </p:nvGrpSpPr>
        <p:grpSpPr bwMode="auto">
          <a:xfrm>
            <a:off x="7212013" y="4108450"/>
            <a:ext cx="1498600" cy="1000125"/>
            <a:chOff x="4543" y="2588"/>
            <a:chExt cx="944" cy="630"/>
          </a:xfrm>
        </p:grpSpPr>
        <p:pic>
          <p:nvPicPr>
            <p:cNvPr id="8217" name="Блок-схема: альтернативный процесс 23"/>
            <p:cNvPicPr>
              <a:picLocks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543" y="2588"/>
              <a:ext cx="944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18" name="Text Box 26"/>
            <p:cNvSpPr txBox="1">
              <a:spLocks noChangeArrowheads="1"/>
            </p:cNvSpPr>
            <p:nvPr/>
          </p:nvSpPr>
          <p:spPr bwMode="auto">
            <a:xfrm>
              <a:off x="4612" y="272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3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8199" name="Блок-схема: альтернативный процесс 24"/>
          <p:cNvGrpSpPr>
            <a:grpSpLocks/>
          </p:cNvGrpSpPr>
          <p:nvPr/>
        </p:nvGrpSpPr>
        <p:grpSpPr bwMode="auto">
          <a:xfrm>
            <a:off x="3981450" y="2908300"/>
            <a:ext cx="1395413" cy="755650"/>
            <a:chOff x="2508" y="1832"/>
            <a:chExt cx="879" cy="476"/>
          </a:xfrm>
        </p:grpSpPr>
        <p:pic>
          <p:nvPicPr>
            <p:cNvPr id="8215" name="Блок-схема: альтернативный процесс 24"/>
            <p:cNvPicPr>
              <a:picLocks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508" y="1832"/>
              <a:ext cx="879" cy="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16" name="Text Box 29"/>
            <p:cNvSpPr txBox="1">
              <a:spLocks noChangeArrowheads="1"/>
            </p:cNvSpPr>
            <p:nvPr/>
          </p:nvSpPr>
          <p:spPr bwMode="auto">
            <a:xfrm>
              <a:off x="2542" y="1867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FEF100"/>
                  </a:solidFill>
                  <a:latin typeface="Cooper KZ"/>
                </a:rPr>
                <a:t>2</a:t>
              </a:r>
              <a:endParaRPr lang="ru-RU" sz="4400">
                <a:solidFill>
                  <a:srgbClr val="FEF100"/>
                </a:solidFill>
                <a:latin typeface="Cooper KZ"/>
              </a:endParaRPr>
            </a:p>
          </p:txBody>
        </p:sp>
      </p:grpSp>
      <p:grpSp>
        <p:nvGrpSpPr>
          <p:cNvPr id="8200" name="Блок-схема: альтернативный процесс 25"/>
          <p:cNvGrpSpPr>
            <a:grpSpLocks/>
          </p:cNvGrpSpPr>
          <p:nvPr/>
        </p:nvGrpSpPr>
        <p:grpSpPr bwMode="auto">
          <a:xfrm>
            <a:off x="5553075" y="2908300"/>
            <a:ext cx="1397000" cy="755650"/>
            <a:chOff x="3498" y="1832"/>
            <a:chExt cx="880" cy="476"/>
          </a:xfrm>
        </p:grpSpPr>
        <p:pic>
          <p:nvPicPr>
            <p:cNvPr id="8213" name="Блок-схема: альтернативный процесс 25"/>
            <p:cNvPicPr>
              <a:picLocks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498" y="1832"/>
              <a:ext cx="880" cy="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14" name="Text Box 32"/>
            <p:cNvSpPr txBox="1">
              <a:spLocks noChangeArrowheads="1"/>
            </p:cNvSpPr>
            <p:nvPr/>
          </p:nvSpPr>
          <p:spPr bwMode="auto">
            <a:xfrm>
              <a:off x="3532" y="1867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FEF100"/>
                  </a:solidFill>
                  <a:latin typeface="Cooper KZ"/>
                </a:rPr>
                <a:t>2</a:t>
              </a:r>
              <a:endParaRPr lang="ru-RU" sz="4400">
                <a:solidFill>
                  <a:srgbClr val="FEF100"/>
                </a:solidFill>
                <a:latin typeface="Cooper KZ"/>
              </a:endParaRPr>
            </a:p>
          </p:txBody>
        </p:sp>
      </p:grpSp>
      <p:grpSp>
        <p:nvGrpSpPr>
          <p:cNvPr id="8201" name="Блок-схема: альтернативный процесс 26"/>
          <p:cNvGrpSpPr>
            <a:grpSpLocks/>
          </p:cNvGrpSpPr>
          <p:nvPr/>
        </p:nvGrpSpPr>
        <p:grpSpPr bwMode="auto">
          <a:xfrm>
            <a:off x="7265988" y="2908300"/>
            <a:ext cx="1397000" cy="755650"/>
            <a:chOff x="4577" y="1832"/>
            <a:chExt cx="880" cy="476"/>
          </a:xfrm>
        </p:grpSpPr>
        <p:pic>
          <p:nvPicPr>
            <p:cNvPr id="8211" name="Блок-схема: альтернативный процесс 26"/>
            <p:cNvPicPr>
              <a:picLocks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577" y="1832"/>
              <a:ext cx="880" cy="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12" name="Text Box 35"/>
            <p:cNvSpPr txBox="1">
              <a:spLocks noChangeArrowheads="1"/>
            </p:cNvSpPr>
            <p:nvPr/>
          </p:nvSpPr>
          <p:spPr bwMode="auto">
            <a:xfrm>
              <a:off x="4612" y="1867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FEF100"/>
                  </a:solidFill>
                  <a:latin typeface="Cooper KZ"/>
                </a:rPr>
                <a:t>2</a:t>
              </a:r>
              <a:endParaRPr lang="ru-RU" sz="4400">
                <a:solidFill>
                  <a:srgbClr val="FEF100"/>
                </a:solidFill>
                <a:latin typeface="Cooper KZ"/>
              </a:endParaRPr>
            </a:p>
          </p:txBody>
        </p:sp>
      </p:grpSp>
      <p:sp>
        <p:nvSpPr>
          <p:cNvPr id="45" name="Стрелка вправо 44"/>
          <p:cNvSpPr/>
          <p:nvPr/>
        </p:nvSpPr>
        <p:spPr>
          <a:xfrm rot="10800000" flipH="1" flipV="1">
            <a:off x="395536" y="1268760"/>
            <a:ext cx="3384376" cy="1368151"/>
          </a:xfrm>
          <a:prstGeom prst="rightArrow">
            <a:avLst>
              <a:gd name="adj1" fmla="val 50000"/>
              <a:gd name="adj2" fmla="val 97620"/>
            </a:avLst>
          </a:prstGeom>
          <a:solidFill>
            <a:srgbClr val="F61A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rgbClr val="FFFF00"/>
                  </a:solidFill>
                </a:ln>
              </a:rPr>
              <a:t>1 тур</a:t>
            </a:r>
          </a:p>
        </p:txBody>
      </p:sp>
      <p:sp>
        <p:nvSpPr>
          <p:cNvPr id="46" name="Стрелка вправо 45"/>
          <p:cNvSpPr/>
          <p:nvPr/>
        </p:nvSpPr>
        <p:spPr>
          <a:xfrm rot="10800000" flipH="1" flipV="1">
            <a:off x="395536" y="2636912"/>
            <a:ext cx="3312368" cy="1368151"/>
          </a:xfrm>
          <a:prstGeom prst="rightArrow">
            <a:avLst>
              <a:gd name="adj1" fmla="val 50000"/>
              <a:gd name="adj2" fmla="val 97620"/>
            </a:avLst>
          </a:prstGeom>
          <a:solidFill>
            <a:srgbClr val="F61A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rgbClr val="FFFF00"/>
                  </a:solidFill>
                </a:ln>
              </a:rPr>
              <a:t>2 тур</a:t>
            </a:r>
          </a:p>
        </p:txBody>
      </p:sp>
      <p:sp>
        <p:nvSpPr>
          <p:cNvPr id="47" name="Стрелка вправо 46"/>
          <p:cNvSpPr/>
          <p:nvPr/>
        </p:nvSpPr>
        <p:spPr>
          <a:xfrm rot="10800000" flipH="1" flipV="1">
            <a:off x="323528" y="4005064"/>
            <a:ext cx="3384376" cy="1368151"/>
          </a:xfrm>
          <a:prstGeom prst="rightArrow">
            <a:avLst>
              <a:gd name="adj1" fmla="val 50000"/>
              <a:gd name="adj2" fmla="val 97620"/>
            </a:avLst>
          </a:prstGeom>
          <a:solidFill>
            <a:srgbClr val="F61A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rgbClr val="FFFF00"/>
                  </a:solidFill>
                </a:ln>
              </a:rPr>
              <a:t>3 тур 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707904" y="548680"/>
            <a:ext cx="1656184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     </a:t>
            </a:r>
            <a:r>
              <a:rPr lang="ru-RU" sz="4800" dirty="0">
                <a:ln>
                  <a:solidFill>
                    <a:srgbClr val="FF00FF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А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436096" y="620688"/>
            <a:ext cx="1656184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sz="4400" dirty="0">
                <a:ln>
                  <a:solidFill>
                    <a:srgbClr val="FF00FF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Б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236296" y="548680"/>
            <a:ext cx="1656184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sz="4400" dirty="0">
                <a:ln>
                  <a:solidFill>
                    <a:srgbClr val="FF00FF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В</a:t>
            </a:r>
          </a:p>
        </p:txBody>
      </p:sp>
      <p:grpSp>
        <p:nvGrpSpPr>
          <p:cNvPr id="8208" name="Блок-схема: альтернативный процесс 19"/>
          <p:cNvGrpSpPr>
            <a:grpSpLocks/>
          </p:cNvGrpSpPr>
          <p:nvPr/>
        </p:nvGrpSpPr>
        <p:grpSpPr bwMode="auto">
          <a:xfrm>
            <a:off x="5426075" y="1412875"/>
            <a:ext cx="1498600" cy="982663"/>
            <a:chOff x="3418" y="876"/>
            <a:chExt cx="944" cy="633"/>
          </a:xfrm>
        </p:grpSpPr>
        <p:pic>
          <p:nvPicPr>
            <p:cNvPr id="8209" name="Блок-схема: альтернативный процесс 19"/>
            <p:cNvPicPr>
              <a:picLocks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418" y="876"/>
              <a:ext cx="944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10" name="Text Box 14"/>
            <p:cNvSpPr txBox="1">
              <a:spLocks noChangeArrowheads="1"/>
            </p:cNvSpPr>
            <p:nvPr/>
          </p:nvSpPr>
          <p:spPr bwMode="auto">
            <a:xfrm>
              <a:off x="3487" y="101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1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</p:spTree>
  </p:cSld>
  <p:clrMapOvr>
    <a:masterClrMapping/>
  </p:clrMapOvr>
  <p:transition spd="slow">
    <p:wheel spokes="8"/>
    <p:sndAc>
      <p:endSnd/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 descr="C:\Documents and Settings\Loner\Мои документы\Мои рисунки\f10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738" y="5300663"/>
            <a:ext cx="9525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7" descr="C:\Documents and Settings\Loner\Мои документы\Мои рисунки\4-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4388" y="5300663"/>
            <a:ext cx="9429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7" descr="C:\Documents and Settings\Loner\Мои документы\Мои рисунки\4-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42988" y="5373688"/>
            <a:ext cx="9429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51"/>
          <p:cNvSpPr txBox="1"/>
          <p:nvPr/>
        </p:nvSpPr>
        <p:spPr>
          <a:xfrm>
            <a:off x="1115616" y="1268760"/>
            <a:ext cx="5976664" cy="206210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200" dirty="0" smtClean="0">
                <a:ln>
                  <a:solidFill>
                    <a:srgbClr val="FF00FF"/>
                  </a:solidFill>
                </a:ln>
                <a:solidFill>
                  <a:srgbClr val="000000"/>
                </a:solidFill>
              </a:rPr>
              <a:t>Что называется спряжением?</a:t>
            </a:r>
          </a:p>
          <a:p>
            <a:pPr>
              <a:defRPr/>
            </a:pPr>
            <a:r>
              <a:rPr lang="ru-RU" sz="3200" dirty="0" smtClean="0">
                <a:ln>
                  <a:solidFill>
                    <a:srgbClr val="FF00FF"/>
                  </a:solidFill>
                </a:ln>
                <a:solidFill>
                  <a:srgbClr val="000000"/>
                </a:solidFill>
              </a:rPr>
              <a:t>Назовите три наклонение глагола? Изъявительное наклонение глагола?</a:t>
            </a:r>
          </a:p>
        </p:txBody>
      </p:sp>
    </p:spTree>
  </p:cSld>
  <p:clrMapOvr>
    <a:masterClrMapping/>
  </p:clrMapOvr>
  <p:transition spd="slow">
    <p:wheel spokes="8"/>
    <p:sndAc>
      <p:endSnd/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Блок-схема: альтернативный процесс 17"/>
          <p:cNvGrpSpPr>
            <a:grpSpLocks/>
          </p:cNvGrpSpPr>
          <p:nvPr/>
        </p:nvGrpSpPr>
        <p:grpSpPr bwMode="auto">
          <a:xfrm>
            <a:off x="3859213" y="1390650"/>
            <a:ext cx="1493837" cy="1004888"/>
            <a:chOff x="2431" y="876"/>
            <a:chExt cx="941" cy="633"/>
          </a:xfrm>
        </p:grpSpPr>
        <p:pic>
          <p:nvPicPr>
            <p:cNvPr id="10273" name="Блок-схема: альтернативный процесс 17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431" y="876"/>
              <a:ext cx="941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74" name="Text Box 11"/>
            <p:cNvSpPr txBox="1">
              <a:spLocks noChangeArrowheads="1"/>
            </p:cNvSpPr>
            <p:nvPr/>
          </p:nvSpPr>
          <p:spPr bwMode="auto">
            <a:xfrm>
              <a:off x="2497" y="101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1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10243" name="Блок-схема: альтернативный процесс 20"/>
          <p:cNvGrpSpPr>
            <a:grpSpLocks/>
          </p:cNvGrpSpPr>
          <p:nvPr/>
        </p:nvGrpSpPr>
        <p:grpSpPr bwMode="auto">
          <a:xfrm>
            <a:off x="7143750" y="1390650"/>
            <a:ext cx="1493838" cy="1004888"/>
            <a:chOff x="4500" y="876"/>
            <a:chExt cx="941" cy="633"/>
          </a:xfrm>
        </p:grpSpPr>
        <p:pic>
          <p:nvPicPr>
            <p:cNvPr id="10271" name="Блок-схема: альтернативный процесс 20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00" y="876"/>
              <a:ext cx="941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72" name="Text Box 17"/>
            <p:cNvSpPr txBox="1">
              <a:spLocks noChangeArrowheads="1"/>
            </p:cNvSpPr>
            <p:nvPr/>
          </p:nvSpPr>
          <p:spPr bwMode="auto">
            <a:xfrm>
              <a:off x="4567" y="101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1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10244" name="Блок-схема: альтернативный процесс 21"/>
          <p:cNvGrpSpPr>
            <a:grpSpLocks/>
          </p:cNvGrpSpPr>
          <p:nvPr/>
        </p:nvGrpSpPr>
        <p:grpSpPr bwMode="auto">
          <a:xfrm>
            <a:off x="3925888" y="4108450"/>
            <a:ext cx="1500187" cy="1000125"/>
            <a:chOff x="2473" y="2588"/>
            <a:chExt cx="945" cy="630"/>
          </a:xfrm>
        </p:grpSpPr>
        <p:pic>
          <p:nvPicPr>
            <p:cNvPr id="10269" name="Блок-схема: альтернативный процесс 21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473" y="2588"/>
              <a:ext cx="945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70" name="Text Box 20"/>
            <p:cNvSpPr txBox="1">
              <a:spLocks noChangeArrowheads="1"/>
            </p:cNvSpPr>
            <p:nvPr/>
          </p:nvSpPr>
          <p:spPr bwMode="auto">
            <a:xfrm>
              <a:off x="2542" y="272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3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10245" name="Блок-схема: альтернативный процесс 22"/>
          <p:cNvGrpSpPr>
            <a:grpSpLocks/>
          </p:cNvGrpSpPr>
          <p:nvPr/>
        </p:nvGrpSpPr>
        <p:grpSpPr bwMode="auto">
          <a:xfrm>
            <a:off x="5499100" y="4108450"/>
            <a:ext cx="1498600" cy="1000125"/>
            <a:chOff x="3464" y="2588"/>
            <a:chExt cx="944" cy="630"/>
          </a:xfrm>
        </p:grpSpPr>
        <p:pic>
          <p:nvPicPr>
            <p:cNvPr id="10267" name="Блок-схема: альтернативный процесс 22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64" y="2588"/>
              <a:ext cx="944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68" name="Text Box 23"/>
            <p:cNvSpPr txBox="1">
              <a:spLocks noChangeArrowheads="1"/>
            </p:cNvSpPr>
            <p:nvPr/>
          </p:nvSpPr>
          <p:spPr bwMode="auto">
            <a:xfrm>
              <a:off x="3532" y="272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3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10246" name="Блок-схема: альтернативный процесс 23"/>
          <p:cNvGrpSpPr>
            <a:grpSpLocks/>
          </p:cNvGrpSpPr>
          <p:nvPr/>
        </p:nvGrpSpPr>
        <p:grpSpPr bwMode="auto">
          <a:xfrm>
            <a:off x="7212013" y="4108450"/>
            <a:ext cx="1498600" cy="1000125"/>
            <a:chOff x="4543" y="2588"/>
            <a:chExt cx="944" cy="630"/>
          </a:xfrm>
        </p:grpSpPr>
        <p:pic>
          <p:nvPicPr>
            <p:cNvPr id="10265" name="Блок-схема: альтернативный процесс 23"/>
            <p:cNvPicPr>
              <a:picLocks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543" y="2588"/>
              <a:ext cx="944" cy="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66" name="Text Box 26"/>
            <p:cNvSpPr txBox="1">
              <a:spLocks noChangeArrowheads="1"/>
            </p:cNvSpPr>
            <p:nvPr/>
          </p:nvSpPr>
          <p:spPr bwMode="auto">
            <a:xfrm>
              <a:off x="4612" y="272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3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  <p:grpSp>
        <p:nvGrpSpPr>
          <p:cNvPr id="10247" name="Блок-схема: альтернативный процесс 24"/>
          <p:cNvGrpSpPr>
            <a:grpSpLocks/>
          </p:cNvGrpSpPr>
          <p:nvPr/>
        </p:nvGrpSpPr>
        <p:grpSpPr bwMode="auto">
          <a:xfrm>
            <a:off x="3981450" y="2908300"/>
            <a:ext cx="1395413" cy="755650"/>
            <a:chOff x="2508" y="1832"/>
            <a:chExt cx="879" cy="476"/>
          </a:xfrm>
        </p:grpSpPr>
        <p:pic>
          <p:nvPicPr>
            <p:cNvPr id="10263" name="Блок-схема: альтернативный процесс 24"/>
            <p:cNvPicPr>
              <a:picLocks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508" y="1832"/>
              <a:ext cx="879" cy="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64" name="Text Box 29"/>
            <p:cNvSpPr txBox="1">
              <a:spLocks noChangeArrowheads="1"/>
            </p:cNvSpPr>
            <p:nvPr/>
          </p:nvSpPr>
          <p:spPr bwMode="auto">
            <a:xfrm>
              <a:off x="2542" y="1867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FEF100"/>
                  </a:solidFill>
                  <a:latin typeface="Cooper KZ"/>
                </a:rPr>
                <a:t>2</a:t>
              </a:r>
              <a:endParaRPr lang="ru-RU" sz="4400">
                <a:solidFill>
                  <a:srgbClr val="FEF100"/>
                </a:solidFill>
                <a:latin typeface="Cooper KZ"/>
              </a:endParaRPr>
            </a:p>
          </p:txBody>
        </p:sp>
      </p:grpSp>
      <p:grpSp>
        <p:nvGrpSpPr>
          <p:cNvPr id="10248" name="Блок-схема: альтернативный процесс 25"/>
          <p:cNvGrpSpPr>
            <a:grpSpLocks/>
          </p:cNvGrpSpPr>
          <p:nvPr/>
        </p:nvGrpSpPr>
        <p:grpSpPr bwMode="auto">
          <a:xfrm>
            <a:off x="5553075" y="2908300"/>
            <a:ext cx="1397000" cy="755650"/>
            <a:chOff x="3498" y="1832"/>
            <a:chExt cx="880" cy="476"/>
          </a:xfrm>
        </p:grpSpPr>
        <p:pic>
          <p:nvPicPr>
            <p:cNvPr id="10261" name="Блок-схема: альтернативный процесс 25"/>
            <p:cNvPicPr>
              <a:picLocks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498" y="1832"/>
              <a:ext cx="880" cy="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62" name="Text Box 32"/>
            <p:cNvSpPr txBox="1">
              <a:spLocks noChangeArrowheads="1"/>
            </p:cNvSpPr>
            <p:nvPr/>
          </p:nvSpPr>
          <p:spPr bwMode="auto">
            <a:xfrm>
              <a:off x="3532" y="1867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FEF100"/>
                  </a:solidFill>
                  <a:latin typeface="Cooper KZ"/>
                </a:rPr>
                <a:t>2</a:t>
              </a:r>
              <a:endParaRPr lang="ru-RU" sz="4400">
                <a:solidFill>
                  <a:srgbClr val="FEF100"/>
                </a:solidFill>
                <a:latin typeface="Cooper KZ"/>
              </a:endParaRPr>
            </a:p>
          </p:txBody>
        </p:sp>
      </p:grpSp>
      <p:grpSp>
        <p:nvGrpSpPr>
          <p:cNvPr id="10249" name="Блок-схема: альтернативный процесс 26"/>
          <p:cNvGrpSpPr>
            <a:grpSpLocks/>
          </p:cNvGrpSpPr>
          <p:nvPr/>
        </p:nvGrpSpPr>
        <p:grpSpPr bwMode="auto">
          <a:xfrm>
            <a:off x="7265988" y="2908300"/>
            <a:ext cx="1397000" cy="755650"/>
            <a:chOff x="4577" y="1832"/>
            <a:chExt cx="880" cy="476"/>
          </a:xfrm>
        </p:grpSpPr>
        <p:pic>
          <p:nvPicPr>
            <p:cNvPr id="10259" name="Блок-схема: альтернативный процесс 26"/>
            <p:cNvPicPr>
              <a:picLocks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577" y="1832"/>
              <a:ext cx="880" cy="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60" name="Text Box 35"/>
            <p:cNvSpPr txBox="1">
              <a:spLocks noChangeArrowheads="1"/>
            </p:cNvSpPr>
            <p:nvPr/>
          </p:nvSpPr>
          <p:spPr bwMode="auto">
            <a:xfrm>
              <a:off x="4612" y="1867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FEF100"/>
                  </a:solidFill>
                  <a:latin typeface="Cooper KZ"/>
                </a:rPr>
                <a:t>2</a:t>
              </a:r>
              <a:endParaRPr lang="ru-RU" sz="4400">
                <a:solidFill>
                  <a:srgbClr val="FEF100"/>
                </a:solidFill>
                <a:latin typeface="Cooper KZ"/>
              </a:endParaRPr>
            </a:p>
          </p:txBody>
        </p:sp>
      </p:grpSp>
      <p:sp>
        <p:nvSpPr>
          <p:cNvPr id="45" name="Стрелка вправо 44"/>
          <p:cNvSpPr/>
          <p:nvPr/>
        </p:nvSpPr>
        <p:spPr>
          <a:xfrm rot="10800000" flipH="1" flipV="1">
            <a:off x="395536" y="1268760"/>
            <a:ext cx="3384376" cy="1368151"/>
          </a:xfrm>
          <a:prstGeom prst="rightArrow">
            <a:avLst>
              <a:gd name="adj1" fmla="val 50000"/>
              <a:gd name="adj2" fmla="val 97620"/>
            </a:avLst>
          </a:prstGeom>
          <a:solidFill>
            <a:srgbClr val="F61A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rgbClr val="FFFF00"/>
                  </a:solidFill>
                </a:ln>
              </a:rPr>
              <a:t>1 тур</a:t>
            </a:r>
          </a:p>
        </p:txBody>
      </p:sp>
      <p:sp>
        <p:nvSpPr>
          <p:cNvPr id="46" name="Стрелка вправо 45"/>
          <p:cNvSpPr/>
          <p:nvPr/>
        </p:nvSpPr>
        <p:spPr>
          <a:xfrm rot="10800000" flipH="1" flipV="1">
            <a:off x="395536" y="2636912"/>
            <a:ext cx="3312368" cy="1368151"/>
          </a:xfrm>
          <a:prstGeom prst="rightArrow">
            <a:avLst>
              <a:gd name="adj1" fmla="val 50000"/>
              <a:gd name="adj2" fmla="val 97620"/>
            </a:avLst>
          </a:prstGeom>
          <a:solidFill>
            <a:srgbClr val="F61A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rgbClr val="FFFF00"/>
                  </a:solidFill>
                </a:ln>
              </a:rPr>
              <a:t>2 тур</a:t>
            </a:r>
          </a:p>
        </p:txBody>
      </p:sp>
      <p:sp>
        <p:nvSpPr>
          <p:cNvPr id="47" name="Стрелка вправо 46"/>
          <p:cNvSpPr/>
          <p:nvPr/>
        </p:nvSpPr>
        <p:spPr>
          <a:xfrm rot="10800000" flipH="1" flipV="1">
            <a:off x="323528" y="4005064"/>
            <a:ext cx="3384376" cy="1368151"/>
          </a:xfrm>
          <a:prstGeom prst="rightArrow">
            <a:avLst>
              <a:gd name="adj1" fmla="val 50000"/>
              <a:gd name="adj2" fmla="val 97620"/>
            </a:avLst>
          </a:prstGeom>
          <a:solidFill>
            <a:srgbClr val="F61A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ln>
                  <a:solidFill>
                    <a:srgbClr val="FFFF00"/>
                  </a:solidFill>
                </a:ln>
              </a:rPr>
              <a:t>3 тур 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707904" y="548680"/>
            <a:ext cx="1656184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     </a:t>
            </a:r>
            <a:r>
              <a:rPr lang="ru-RU" sz="4800" dirty="0">
                <a:ln>
                  <a:solidFill>
                    <a:srgbClr val="FF00FF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А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436096" y="620688"/>
            <a:ext cx="1656184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sz="4400" dirty="0">
                <a:ln>
                  <a:solidFill>
                    <a:srgbClr val="FF00FF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Б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236296" y="548680"/>
            <a:ext cx="1656184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sz="4400" dirty="0">
                <a:ln>
                  <a:solidFill>
                    <a:srgbClr val="FF00FF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В</a:t>
            </a:r>
          </a:p>
        </p:txBody>
      </p:sp>
      <p:grpSp>
        <p:nvGrpSpPr>
          <p:cNvPr id="10256" name="Блок-схема: альтернативный процесс 19"/>
          <p:cNvGrpSpPr>
            <a:grpSpLocks/>
          </p:cNvGrpSpPr>
          <p:nvPr/>
        </p:nvGrpSpPr>
        <p:grpSpPr bwMode="auto">
          <a:xfrm>
            <a:off x="5426075" y="1412875"/>
            <a:ext cx="1498600" cy="982663"/>
            <a:chOff x="3418" y="876"/>
            <a:chExt cx="944" cy="633"/>
          </a:xfrm>
        </p:grpSpPr>
        <p:pic>
          <p:nvPicPr>
            <p:cNvPr id="10257" name="Блок-схема: альтернативный процесс 19"/>
            <p:cNvPicPr>
              <a:picLocks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418" y="876"/>
              <a:ext cx="944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58" name="Text Box 14"/>
            <p:cNvSpPr txBox="1">
              <a:spLocks noChangeArrowheads="1"/>
            </p:cNvSpPr>
            <p:nvPr/>
          </p:nvSpPr>
          <p:spPr bwMode="auto">
            <a:xfrm>
              <a:off x="3487" y="1012"/>
              <a:ext cx="811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kk-KZ" sz="4400">
                  <a:solidFill>
                    <a:srgbClr val="002060"/>
                  </a:solidFill>
                  <a:latin typeface="Cooper KZ"/>
                </a:rPr>
                <a:t>1</a:t>
              </a:r>
              <a:endParaRPr lang="ru-RU" sz="4400">
                <a:solidFill>
                  <a:srgbClr val="002060"/>
                </a:solidFill>
                <a:latin typeface="Cooper KZ"/>
              </a:endParaRPr>
            </a:p>
          </p:txBody>
        </p:sp>
      </p:grpSp>
    </p:spTree>
  </p:cSld>
  <p:clrMapOvr>
    <a:masterClrMapping/>
  </p:clrMapOvr>
  <p:transition spd="slow">
    <p:wheel spokes="8"/>
    <p:sndAc>
      <p:endSnd/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ChangeArrowheads="1"/>
          </p:cNvSpPr>
          <p:nvPr/>
        </p:nvSpPr>
        <p:spPr bwMode="auto">
          <a:xfrm>
            <a:off x="714375" y="2279650"/>
            <a:ext cx="7643813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82563" algn="ctr">
              <a:tabLst>
                <a:tab pos="274638" algn="l"/>
                <a:tab pos="2457450" algn="l"/>
              </a:tabLst>
            </a:pPr>
            <a:endParaRPr lang="ru-RU" sz="2800">
              <a:solidFill>
                <a:srgbClr val="002060"/>
              </a:solidFill>
              <a:latin typeface="Cooper KZ"/>
              <a:cs typeface="Times New Roman" pitchFamily="18" charset="0"/>
            </a:endParaRPr>
          </a:p>
          <a:p>
            <a:pPr indent="182563" algn="ctr">
              <a:tabLst>
                <a:tab pos="274638" algn="l"/>
                <a:tab pos="2457450" algn="l"/>
              </a:tabLst>
            </a:pPr>
            <a:endParaRPr lang="ru-RU" sz="2800">
              <a:solidFill>
                <a:srgbClr val="002060"/>
              </a:solidFill>
              <a:latin typeface="Cooper KZ"/>
              <a:cs typeface="Times New Roman" pitchFamily="18" charset="0"/>
            </a:endParaRPr>
          </a:p>
        </p:txBody>
      </p:sp>
      <p:pic>
        <p:nvPicPr>
          <p:cNvPr id="11267" name="Picture 2" descr="C:\Documents and Settings\Loner\Мои документы\Мои рисунки\f10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5589588"/>
            <a:ext cx="63817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3" descr="C:\Documents and Settings\Loner\Мои документы\Мои рисунки\f109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08400" y="5229225"/>
            <a:ext cx="9525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2" descr="C:\Documents and Settings\Loner\Мои документы\Мои рисунки\f10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24750" y="5589588"/>
            <a:ext cx="63817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51"/>
          <p:cNvSpPr txBox="1"/>
          <p:nvPr/>
        </p:nvSpPr>
        <p:spPr>
          <a:xfrm>
            <a:off x="1187624" y="1268760"/>
            <a:ext cx="6984776" cy="206210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3200" dirty="0" smtClean="0">
                <a:solidFill>
                  <a:srgbClr val="000000"/>
                </a:solidFill>
              </a:rPr>
              <a:t> </a:t>
            </a:r>
            <a:r>
              <a:rPr lang="ru-RU" sz="3200" dirty="0" smtClean="0">
                <a:ln>
                  <a:solidFill>
                    <a:srgbClr val="FF00FF"/>
                  </a:solidFill>
                </a:ln>
                <a:solidFill>
                  <a:srgbClr val="000000"/>
                </a:solidFill>
              </a:rPr>
              <a:t>Что такое повелительное наклонение?</a:t>
            </a:r>
          </a:p>
          <a:p>
            <a:pPr>
              <a:defRPr/>
            </a:pPr>
            <a:r>
              <a:rPr lang="ru-RU" sz="3200" dirty="0" smtClean="0">
                <a:ln>
                  <a:solidFill>
                    <a:srgbClr val="FF00FF"/>
                  </a:solidFill>
                </a:ln>
                <a:solidFill>
                  <a:srgbClr val="000000"/>
                </a:solidFill>
              </a:rPr>
              <a:t>Что такое сослагательное наклонение?</a:t>
            </a:r>
          </a:p>
        </p:txBody>
      </p:sp>
    </p:spTree>
  </p:cSld>
  <p:clrMapOvr>
    <a:masterClrMapping/>
  </p:clrMapOvr>
  <p:transition spd="slow">
    <p:wheel spokes="8"/>
    <p:sndAc>
      <p:endSnd/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">
      <a:dk1>
        <a:srgbClr val="FFF654"/>
      </a:dk1>
      <a:lt1>
        <a:srgbClr val="FFF98D"/>
      </a:lt1>
      <a:dk2>
        <a:srgbClr val="FFF654"/>
      </a:dk2>
      <a:lt2>
        <a:srgbClr val="FFF98D"/>
      </a:lt2>
      <a:accent1>
        <a:srgbClr val="FFF654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FFFF00"/>
      </a:accent6>
      <a:hlink>
        <a:srgbClr val="E2D700"/>
      </a:hlink>
      <a:folHlink>
        <a:srgbClr val="85DFD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3200" dirty="0" smtClean="0">
            <a:solidFill>
              <a:schemeClr val="accent1">
                <a:lumMod val="75000"/>
              </a:schemeClr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410</TotalTime>
  <Words>621</Words>
  <Application>Microsoft Office PowerPoint</Application>
  <PresentationFormat>Экран (4:3)</PresentationFormat>
  <Paragraphs>310</Paragraphs>
  <Slides>31</Slides>
  <Notes>31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8" baseType="lpstr">
      <vt:lpstr>Arial</vt:lpstr>
      <vt:lpstr>Times New Roman</vt:lpstr>
      <vt:lpstr>Wingdings 2</vt:lpstr>
      <vt:lpstr>Calibri</vt:lpstr>
      <vt:lpstr>Constantia</vt:lpstr>
      <vt:lpstr>Cooper KZ</vt:lpstr>
      <vt:lpstr>Поток</vt:lpstr>
      <vt:lpstr>Слайд 1</vt:lpstr>
      <vt:lpstr>Слайд 2</vt:lpstr>
      <vt:lpstr>1 тур</vt:lpstr>
      <vt:lpstr>Слайд 4</vt:lpstr>
      <vt:lpstr>Слайд 5</vt:lpstr>
      <vt:lpstr>Слайд 6</vt:lpstr>
      <vt:lpstr>Слайд 7</vt:lpstr>
      <vt:lpstr>Слайд 8</vt:lpstr>
      <vt:lpstr>Слайд 9</vt:lpstr>
      <vt:lpstr>2 тур</vt:lpstr>
      <vt:lpstr>Слайд 11</vt:lpstr>
      <vt:lpstr>Слайд 12</vt:lpstr>
      <vt:lpstr>Слайд 13</vt:lpstr>
      <vt:lpstr>Слайд 14</vt:lpstr>
      <vt:lpstr>Слайд 15</vt:lpstr>
      <vt:lpstr>Слайд 16</vt:lpstr>
      <vt:lpstr>3 тур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2 тур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54</cp:revision>
  <dcterms:modified xsi:type="dcterms:W3CDTF">2012-01-19T18:52:18Z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000800e80e000000000001024110</vt:lpwstr>
  </property>
</Properties>
</file>