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8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CC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6" autoAdjust="0"/>
    <p:restoredTop sz="94660"/>
  </p:normalViewPr>
  <p:slideViewPr>
    <p:cSldViewPr>
      <p:cViewPr varScale="1">
        <p:scale>
          <a:sx n="67" d="100"/>
          <a:sy n="67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20BF2-855B-473E-87A5-56AC8E998B1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E55DC-BE2A-425A-A97A-49AC4D31B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55DC-BE2A-425A-A97A-49AC4D31BB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ABCD6C-160F-4BFA-AF46-725B057E9043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34C1E77-093D-4506-A14A-80B0F02EEB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895" y="1412776"/>
            <a:ext cx="5715000" cy="496855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756592" y="152400"/>
            <a:ext cx="9900592" cy="1219200"/>
          </a:xfrm>
        </p:spPr>
        <p:txBody>
          <a:bodyPr/>
          <a:lstStyle/>
          <a:p>
            <a:pPr algn="ctr"/>
            <a:r>
              <a:rPr lang="ru-RU" sz="7200" spc="6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ЗАМКИ</a:t>
            </a:r>
            <a:endParaRPr lang="ru-RU" sz="7200" spc="600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rgbClr val="00000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289276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5" y="60212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Мон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-Сен-Мишель, Франция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9469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40960" cy="1368152"/>
          </a:xfrm>
        </p:spPr>
        <p:txBody>
          <a:bodyPr/>
          <a:lstStyle/>
          <a:p>
            <a:pPr algn="ctr"/>
            <a:r>
              <a:rPr lang="ru-RU" dirty="0" smtClean="0">
                <a:gradFill flip="none" rotWithShape="1">
                  <a:gsLst>
                    <a:gs pos="1000">
                      <a:schemeClr val="accent5">
                        <a:lumMod val="50000"/>
                      </a:schemeClr>
                    </a:gs>
                    <a:gs pos="90000">
                      <a:srgbClr val="D49E6C"/>
                    </a:gs>
                    <a:gs pos="100000">
                      <a:srgbClr val="663012"/>
                    </a:gs>
                  </a:gsLst>
                  <a:lin ang="5400000" scaled="0"/>
                  <a:tileRect r="-100000" b="-100000"/>
                </a:gradFill>
              </a:rPr>
              <a:t>Цель - научиться строить замок из бросового материала</a:t>
            </a:r>
            <a:endParaRPr lang="ru-RU" dirty="0">
              <a:gradFill flip="none" rotWithShape="1">
                <a:gsLst>
                  <a:gs pos="1000">
                    <a:schemeClr val="accent5">
                      <a:lumMod val="50000"/>
                    </a:schemeClr>
                  </a:gs>
                  <a:gs pos="90000">
                    <a:srgbClr val="D49E6C"/>
                  </a:gs>
                  <a:gs pos="100000">
                    <a:srgbClr val="663012"/>
                  </a:gs>
                </a:gsLst>
                <a:lin ang="5400000" scaled="0"/>
                <a:tileRect r="-100000" b="-1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348880"/>
            <a:ext cx="7924800" cy="3744416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lvl="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узнать, что  такое замок, какого его назначение, функции, структура;</a:t>
            </a:r>
          </a:p>
          <a:p>
            <a:pPr marL="457200" lvl="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какие замки сохранились до наших дней;</a:t>
            </a:r>
          </a:p>
          <a:p>
            <a:pPr marL="457200" lvl="0" indent="-45720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сделать замок своими руками.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210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6274982" cy="5544616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04248" y="152400"/>
            <a:ext cx="2088232" cy="6372944"/>
          </a:xfrm>
        </p:spPr>
        <p:txBody>
          <a:bodyPr anchor="ctr">
            <a:norm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Структура </a:t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замка:</a:t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донжон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внутренний двор, который окружали массивные зубчатые стены с башнями и хорошо укреплёнными воротами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внешний двор, включавший в себя хозяйственные постройки, а также замковые сад и огород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второй ряд стен</a:t>
            </a:r>
            <a:b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ров, через который перебрасывался подъёмный мост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95536" y="5949280"/>
            <a:ext cx="6191250" cy="5762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err="1">
                <a:solidFill>
                  <a:srgbClr val="002060"/>
                </a:solidFill>
              </a:rPr>
              <a:t>Дуврский</a:t>
            </a:r>
            <a:r>
              <a:rPr lang="ru-RU" sz="1800" dirty="0">
                <a:solidFill>
                  <a:srgbClr val="002060"/>
                </a:solidFill>
              </a:rPr>
              <a:t> замок с высоты птичьего </a:t>
            </a:r>
            <a:r>
              <a:rPr lang="ru-RU" sz="1800" dirty="0" smtClean="0">
                <a:solidFill>
                  <a:srgbClr val="002060"/>
                </a:solidFill>
              </a:rPr>
              <a:t>полета, Англия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2164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84976" cy="1260376"/>
          </a:xfrm>
        </p:spPr>
        <p:txBody>
          <a:bodyPr anchor="t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Центрами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обороны стен замка были выступающие за плоскость стен башни, позволяющие организовать фланговый обстрел идущих на приступ. В связи с этим замки представляли собой в плане многоугольник, стены которого следовали рельефу местности.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6021288"/>
            <a:ext cx="8240592" cy="4320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Мирский замок в Белоруссии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136904" cy="5112568"/>
          </a:xfrm>
        </p:spPr>
      </p:pic>
      <p:sp>
        <p:nvSpPr>
          <p:cNvPr id="9" name="TextBox 8"/>
          <p:cNvSpPr txBox="1"/>
          <p:nvPr/>
        </p:nvSpPr>
        <p:spPr>
          <a:xfrm>
            <a:off x="971600" y="5877272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6600CC"/>
                </a:solidFill>
                <a:latin typeface="Arial Black" pitchFamily="34" charset="0"/>
              </a:rPr>
              <a:t>Мирский замок в Белоруссии</a:t>
            </a:r>
            <a:endParaRPr lang="ru-RU" sz="2400" dirty="0">
              <a:solidFill>
                <a:srgbClr val="6600CC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7534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08720"/>
            <a:ext cx="223224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3528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spc="300" dirty="0" smtClean="0">
                <a:solidFill>
                  <a:srgbClr val="0070C0"/>
                </a:solidFill>
                <a:latin typeface="Arial Black" pitchFamily="34" charset="0"/>
              </a:rPr>
              <a:t>Замок своими руками</a:t>
            </a:r>
            <a:endParaRPr lang="ru-RU" spc="3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836712"/>
            <a:ext cx="1872208" cy="249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80728"/>
            <a:ext cx="1800200" cy="23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3429000"/>
            <a:ext cx="2592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Нам понадобится коробка среднего размера, в которой вырезаем окна, двери, ворота</a:t>
            </a:r>
            <a:endParaRPr lang="ru-RU" sz="14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3356993"/>
            <a:ext cx="25202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Из маленьких коробочек сооружаем башенки. Для крепления используем скотч. Обклеить можно тканью, а можно разрисовать</a:t>
            </a:r>
            <a:endParaRPr lang="ru-RU" sz="14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3356992"/>
            <a:ext cx="2716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Свернуть картонные листы, предварительно вырезав окошки, и приклеить. Получаются сторожевые башенки</a:t>
            </a:r>
            <a:endParaRPr lang="ru-RU" sz="1400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1944216" cy="23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339752" y="4653136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сделать балкон – используем ячейки от коробки для яиц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4869160"/>
            <a:ext cx="24288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хотите сделать ваш замок как бы на возвышении, используйте коробку из-под пиццы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14616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3534190" cy="29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2656"/>
            <a:ext cx="2125619" cy="283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260648"/>
            <a:ext cx="2880320" cy="3312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35896" y="260648"/>
            <a:ext cx="24482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1400" dirty="0" smtClean="0"/>
              <a:t>Объемный вход делается просто - из газеты скручиваем плотную трубочку и приклеиваю ко входу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1484784"/>
            <a:ext cx="23762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Из половинки бумажного стаканчика, </a:t>
            </a:r>
          </a:p>
          <a:p>
            <a:r>
              <a:rPr lang="ru-RU" sz="1400" dirty="0" smtClean="0"/>
              <a:t>приклеенного к окошку, получается отличная веранда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3212976"/>
            <a:ext cx="248565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1400" dirty="0" smtClean="0"/>
              <a:t>Из спичечных коробков можно сделать лестницу.</a:t>
            </a:r>
          </a:p>
          <a:p>
            <a:r>
              <a:rPr lang="ru-RU" sz="1400" dirty="0" smtClean="0"/>
              <a:t>     Все красим.</a:t>
            </a:r>
          </a:p>
          <a:p>
            <a:r>
              <a:rPr lang="ru-RU" sz="1400" dirty="0" smtClean="0"/>
              <a:t>     Приделываем колпачки из цветной бумаги для придания замку красивый яркий вид</a:t>
            </a:r>
            <a:endParaRPr lang="ru-RU" sz="1400" dirty="0"/>
          </a:p>
        </p:txBody>
      </p:sp>
      <p:pic>
        <p:nvPicPr>
          <p:cNvPr id="11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2376264" cy="316835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915816" y="5445224"/>
            <a:ext cx="5832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наш замок и готов, можно играть в сражения и в принцесс!</a:t>
            </a:r>
            <a:endParaRPr lang="ru-RU" sz="28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68960"/>
            <a:ext cx="1780830" cy="237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10481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247</TotalTime>
  <Words>235</Words>
  <Application>Microsoft Office PowerPoint</Application>
  <PresentationFormat>Экран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ЗАМКИ</vt:lpstr>
      <vt:lpstr>Цель - научиться строить замок из бросового материала</vt:lpstr>
      <vt:lpstr>    Структура          замка:  - донжон - внутренний двор, который окружали массивные зубчатые стены с башнями и хорошо укреплёнными воротами - внешний двор, включавший в себя хозяйственные постройки, а также замковые сад и огород - второй ряд стен - ров, через который перебрасывался подъёмный мост</vt:lpstr>
      <vt:lpstr>     Центрами обороны стен замка были выступающие за плоскость стен башни, позволяющие организовать фланговый обстрел идущих на приступ. В связи с этим замки представляли собой в плане многоугольник, стены которого следовали рельефу местности.  </vt:lpstr>
      <vt:lpstr>Замок своими руками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ЗАМКИ</dc:title>
  <dc:creator>A</dc:creator>
  <cp:lastModifiedBy>пользователь</cp:lastModifiedBy>
  <cp:revision>33</cp:revision>
  <dcterms:created xsi:type="dcterms:W3CDTF">2012-10-22T21:04:39Z</dcterms:created>
  <dcterms:modified xsi:type="dcterms:W3CDTF">2013-02-12T08:04:50Z</dcterms:modified>
</cp:coreProperties>
</file>