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773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11" Type="http://schemas.openxmlformats.org/officeDocument/2006/relationships/image" Target="../media/image16.jpeg"/><Relationship Id="rId5" Type="http://schemas.openxmlformats.org/officeDocument/2006/relationships/image" Target="../media/image10.jpeg"/><Relationship Id="rId10" Type="http://schemas.openxmlformats.org/officeDocument/2006/relationships/image" Target="../media/image15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Конспект урока на тему: «Животные».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Разработан: Алюшиной А.П.</a:t>
            </a:r>
          </a:p>
          <a:p>
            <a:r>
              <a:rPr lang="ru-RU" dirty="0" smtClean="0"/>
              <a:t>Учитель МОБУ СОШ №18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Прочитайте </a:t>
            </a:r>
            <a:r>
              <a:rPr lang="ru-RU" dirty="0" smtClean="0"/>
              <a:t>слова по транскрипции и </a:t>
            </a:r>
            <a:r>
              <a:rPr lang="ru-RU" dirty="0" smtClean="0"/>
              <a:t>переведите </a:t>
            </a:r>
            <a:r>
              <a:rPr lang="ru-RU" dirty="0" smtClean="0"/>
              <a:t>их: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pPr>
              <a:lnSpc>
                <a:spcPct val="300000"/>
              </a:lnSpc>
            </a:pPr>
            <a:r>
              <a:rPr lang="en-US" dirty="0" smtClean="0"/>
              <a:t>[</a:t>
            </a:r>
            <a:r>
              <a:rPr lang="en-US" dirty="0" err="1" smtClean="0"/>
              <a:t>kæt</a:t>
            </a:r>
            <a:r>
              <a:rPr lang="en-US" dirty="0" smtClean="0"/>
              <a:t>]</a:t>
            </a:r>
            <a:endParaRPr lang="ru-RU" dirty="0" smtClean="0"/>
          </a:p>
          <a:p>
            <a:pPr>
              <a:lnSpc>
                <a:spcPct val="300000"/>
              </a:lnSpc>
            </a:pPr>
            <a:r>
              <a:rPr lang="en-US" dirty="0" smtClean="0"/>
              <a:t>[</a:t>
            </a:r>
            <a:r>
              <a:rPr lang="en-US" dirty="0" err="1" smtClean="0"/>
              <a:t>krɔkɔdail</a:t>
            </a:r>
            <a:r>
              <a:rPr lang="en-US" dirty="0" smtClean="0"/>
              <a:t>]</a:t>
            </a:r>
            <a:endParaRPr lang="ru-RU" dirty="0" smtClean="0"/>
          </a:p>
          <a:p>
            <a:pPr>
              <a:lnSpc>
                <a:spcPct val="300000"/>
              </a:lnSpc>
            </a:pPr>
            <a:r>
              <a:rPr lang="en-US" dirty="0" smtClean="0"/>
              <a:t>[</a:t>
            </a:r>
            <a:r>
              <a:rPr lang="en-US" dirty="0" err="1" smtClean="0"/>
              <a:t>foks</a:t>
            </a:r>
            <a:r>
              <a:rPr lang="en-US" dirty="0" smtClean="0"/>
              <a:t>]</a:t>
            </a:r>
            <a:endParaRPr lang="ru-RU" dirty="0" smtClean="0"/>
          </a:p>
          <a:p>
            <a:pPr>
              <a:lnSpc>
                <a:spcPct val="300000"/>
              </a:lnSpc>
            </a:pPr>
            <a:r>
              <a:rPr lang="en-US" dirty="0" smtClean="0"/>
              <a:t>[</a:t>
            </a:r>
            <a:r>
              <a:rPr lang="en-US" dirty="0" err="1" smtClean="0"/>
              <a:t>frɔg</a:t>
            </a:r>
            <a:r>
              <a:rPr lang="en-US" dirty="0" smtClean="0"/>
              <a:t>]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5" name="Picture 2" descr="GIF - kotok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44824"/>
            <a:ext cx="3505200" cy="140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7" descr="0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3284984"/>
            <a:ext cx="2112235" cy="1584176"/>
          </a:xfrm>
          <a:prstGeom prst="rect">
            <a:avLst/>
          </a:prstGeom>
          <a:noFill/>
        </p:spPr>
      </p:pic>
      <p:pic>
        <p:nvPicPr>
          <p:cNvPr id="7" name="Picture 25" descr="ис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4941168"/>
            <a:ext cx="2086744" cy="1368152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8" name="Picture 2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55976" y="1556792"/>
            <a:ext cx="2286000" cy="179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02234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Правильно вставив пропущенные буквы в слова, вы узнаете тему сегодняшнего урока. </a:t>
            </a:r>
            <a:r>
              <a:rPr lang="en-US" sz="2800" dirty="0" smtClean="0"/>
              <a:t>Write down these words.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 numCol="2"/>
          <a:lstStyle/>
          <a:p>
            <a:r>
              <a:rPr lang="en-US" dirty="0" smtClean="0"/>
              <a:t>Be…r  </a:t>
            </a:r>
          </a:p>
          <a:p>
            <a:r>
              <a:rPr lang="en-US" dirty="0" smtClean="0"/>
              <a:t>Mo…key  </a:t>
            </a:r>
          </a:p>
          <a:p>
            <a:r>
              <a:rPr lang="en-US" dirty="0" smtClean="0"/>
              <a:t>P…g  </a:t>
            </a:r>
          </a:p>
          <a:p>
            <a:r>
              <a:rPr lang="en-US" dirty="0" smtClean="0"/>
              <a:t>Ca…el </a:t>
            </a:r>
          </a:p>
          <a:p>
            <a:r>
              <a:rPr lang="en-US" dirty="0" smtClean="0"/>
              <a:t>C…t  </a:t>
            </a:r>
          </a:p>
          <a:p>
            <a:r>
              <a:rPr lang="en-US" dirty="0" smtClean="0"/>
              <a:t>Do…</a:t>
            </a:r>
            <a:r>
              <a:rPr lang="en-US" dirty="0" err="1" smtClean="0"/>
              <a:t>phin</a:t>
            </a:r>
            <a:r>
              <a:rPr lang="en-US" dirty="0" smtClean="0"/>
              <a:t>  </a:t>
            </a:r>
          </a:p>
          <a:p>
            <a:r>
              <a:rPr lang="en-US" dirty="0" err="1" smtClean="0"/>
              <a:t>Hor</a:t>
            </a:r>
            <a:r>
              <a:rPr lang="en-US" dirty="0" smtClean="0"/>
              <a:t>…e</a:t>
            </a:r>
          </a:p>
          <a:p>
            <a:endParaRPr lang="ru-RU" dirty="0" smtClean="0"/>
          </a:p>
          <a:p>
            <a:pPr>
              <a:buNone/>
            </a:pPr>
            <a:r>
              <a:rPr lang="en-US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 N I M A L S</a:t>
            </a:r>
            <a:endParaRPr lang="ru-RU" sz="60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>
              <a:buNone/>
            </a:pPr>
            <a:endParaRPr lang="ru-RU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err="1" smtClean="0"/>
              <a:t>At</a:t>
            </a:r>
            <a:r>
              <a:rPr lang="ru-RU" i="1" dirty="0" smtClean="0"/>
              <a:t> </a:t>
            </a:r>
            <a:r>
              <a:rPr lang="ru-RU" i="1" dirty="0" err="1" smtClean="0"/>
              <a:t>the</a:t>
            </a:r>
            <a:r>
              <a:rPr lang="ru-RU" i="1" dirty="0" smtClean="0"/>
              <a:t> </a:t>
            </a:r>
            <a:r>
              <a:rPr lang="ru-RU" i="1" dirty="0" err="1" smtClean="0"/>
              <a:t>Zoo</a:t>
            </a:r>
            <a:endParaRPr lang="ru-RU" dirty="0"/>
          </a:p>
        </p:txBody>
      </p:sp>
      <p:pic>
        <p:nvPicPr>
          <p:cNvPr id="1026" name="Picture 2" descr="E:\конспекты уроков\1322579374_1_2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196752"/>
            <a:ext cx="2646040" cy="1984530"/>
          </a:xfrm>
          <a:prstGeom prst="rect">
            <a:avLst/>
          </a:prstGeom>
          <a:noFill/>
        </p:spPr>
      </p:pic>
      <p:pic>
        <p:nvPicPr>
          <p:cNvPr id="1027" name="Picture 3" descr="E:\конспекты уроков\i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1196752"/>
            <a:ext cx="1651620" cy="2226543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275857" y="2060848"/>
            <a:ext cx="280831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i="1" dirty="0" smtClean="0"/>
              <a:t>Cuckoo is </a:t>
            </a:r>
            <a:r>
              <a:rPr lang="en-US" sz="2400" i="1" dirty="0" smtClean="0">
                <a:solidFill>
                  <a:srgbClr val="FF0000"/>
                </a:solidFill>
              </a:rPr>
              <a:t>smaller than</a:t>
            </a:r>
            <a:r>
              <a:rPr lang="en-US" sz="2400" i="1" dirty="0" smtClean="0"/>
              <a:t> monkey </a:t>
            </a:r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11560" y="3861048"/>
            <a:ext cx="21884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i="1" dirty="0" smtClean="0"/>
              <a:t>small </a:t>
            </a:r>
            <a:r>
              <a:rPr lang="ru-RU" sz="2400" dirty="0" smtClean="0"/>
              <a:t>— </a:t>
            </a:r>
            <a:r>
              <a:rPr lang="en-US" sz="2400" i="1" dirty="0" smtClean="0"/>
              <a:t>small</a:t>
            </a:r>
            <a:r>
              <a:rPr lang="en-US" sz="2400" b="1" i="1" dirty="0" smtClean="0">
                <a:solidFill>
                  <a:srgbClr val="FF0000"/>
                </a:solidFill>
              </a:rPr>
              <a:t>er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491880" y="3933056"/>
            <a:ext cx="17905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i="1" dirty="0" smtClean="0"/>
              <a:t>nice </a:t>
            </a:r>
            <a:r>
              <a:rPr lang="ru-RU" sz="2400" dirty="0" smtClean="0"/>
              <a:t>— </a:t>
            </a:r>
            <a:r>
              <a:rPr lang="en-US" sz="2400" i="1" dirty="0" smtClean="0"/>
              <a:t>nic</a:t>
            </a:r>
            <a:r>
              <a:rPr lang="en-US" sz="2400" b="1" i="1" dirty="0" smtClean="0">
                <a:solidFill>
                  <a:srgbClr val="FF0000"/>
                </a:solidFill>
              </a:rPr>
              <a:t>er</a:t>
            </a:r>
            <a:r>
              <a:rPr lang="ru-RU" sz="2400" i="1" dirty="0" smtClean="0">
                <a:solidFill>
                  <a:srgbClr val="FF0000"/>
                </a:solidFill>
              </a:rPr>
              <a:t> 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084168" y="3933056"/>
            <a:ext cx="22052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i="1" dirty="0" smtClean="0"/>
              <a:t>funny </a:t>
            </a:r>
            <a:r>
              <a:rPr lang="ru-RU" sz="2400" dirty="0" smtClean="0"/>
              <a:t>— </a:t>
            </a:r>
            <a:r>
              <a:rPr lang="en-US" sz="2400" i="1" dirty="0" smtClean="0"/>
              <a:t>funni</a:t>
            </a:r>
            <a:r>
              <a:rPr lang="en-US" sz="2400" b="1" i="1" dirty="0" smtClean="0">
                <a:solidFill>
                  <a:srgbClr val="FF0000"/>
                </a:solidFill>
              </a:rPr>
              <a:t>er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83568" y="4509120"/>
            <a:ext cx="17956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i="1" dirty="0" smtClean="0"/>
              <a:t>big </a:t>
            </a:r>
            <a:r>
              <a:rPr lang="ru-RU" sz="2400" dirty="0" smtClean="0"/>
              <a:t>— </a:t>
            </a:r>
            <a:r>
              <a:rPr lang="en-US" sz="2400" i="1" dirty="0" smtClean="0"/>
              <a:t>bigg</a:t>
            </a:r>
            <a:r>
              <a:rPr lang="en-US" sz="2400" b="1" i="1" dirty="0" smtClean="0">
                <a:solidFill>
                  <a:srgbClr val="FF0000"/>
                </a:solidFill>
              </a:rPr>
              <a:t>er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067944" y="4437112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i="1" dirty="0" smtClean="0"/>
              <a:t>John is a </a:t>
            </a:r>
            <a:r>
              <a:rPr lang="en-US" sz="2400" b="1" i="1" dirty="0" smtClean="0">
                <a:solidFill>
                  <a:srgbClr val="FF0000"/>
                </a:solidFill>
              </a:rPr>
              <a:t>good</a:t>
            </a:r>
            <a:r>
              <a:rPr lang="en-US" sz="2400" b="1" i="1" dirty="0" smtClean="0"/>
              <a:t> </a:t>
            </a:r>
            <a:r>
              <a:rPr lang="en-US" sz="2400" i="1" dirty="0" smtClean="0"/>
              <a:t>student but Mary is </a:t>
            </a:r>
            <a:r>
              <a:rPr lang="en-US" sz="2400" b="1" i="1" dirty="0" smtClean="0">
                <a:solidFill>
                  <a:srgbClr val="FF0000"/>
                </a:solidFill>
              </a:rPr>
              <a:t>bet</a:t>
            </a:r>
            <a:r>
              <a:rPr lang="ru-RU" sz="2400" b="1" i="1" dirty="0" err="1" smtClean="0">
                <a:solidFill>
                  <a:srgbClr val="FF0000"/>
                </a:solidFill>
              </a:rPr>
              <a:t>ter</a:t>
            </a:r>
            <a:r>
              <a:rPr lang="ru-RU" sz="2400" b="1" i="1" dirty="0" smtClean="0">
                <a:solidFill>
                  <a:srgbClr val="FF0000"/>
                </a:solidFill>
              </a:rPr>
              <a:t> </a:t>
            </a:r>
            <a:r>
              <a:rPr lang="ru-RU" sz="2400" i="1" dirty="0" err="1" smtClean="0"/>
              <a:t>than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him</a:t>
            </a:r>
            <a:r>
              <a:rPr lang="ru-RU" sz="2400" i="1" dirty="0" smtClean="0"/>
              <a:t>.</a:t>
            </a:r>
            <a:endParaRPr lang="ru-RU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2843808" y="4293096"/>
            <a:ext cx="96693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rgbClr val="FF0000"/>
                </a:solidFill>
              </a:rPr>
              <a:t>but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Составьте предложения из этих слов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2276872"/>
            <a:ext cx="28803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err="1" smtClean="0"/>
              <a:t>George</a:t>
            </a:r>
            <a:r>
              <a:rPr lang="ru-RU" sz="2400" i="1" dirty="0" smtClean="0"/>
              <a:t>/</a:t>
            </a:r>
            <a:r>
              <a:rPr lang="ru-RU" sz="2400" i="1" dirty="0" err="1" smtClean="0"/>
              <a:t>tall</a:t>
            </a:r>
            <a:r>
              <a:rPr lang="ru-RU" sz="2400" i="1" dirty="0" smtClean="0"/>
              <a:t>/</a:t>
            </a:r>
            <a:r>
              <a:rPr lang="ru-RU" sz="2400" i="1" dirty="0" err="1" smtClean="0"/>
              <a:t>Mike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755576" y="2996952"/>
            <a:ext cx="51507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 dirty="0" smtClean="0"/>
              <a:t>My schoolbag/big/your schoolbag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Составте</a:t>
            </a:r>
            <a:r>
              <a:rPr lang="ru-RU" dirty="0" smtClean="0"/>
              <a:t> </a:t>
            </a:r>
            <a:r>
              <a:rPr lang="ru-RU" dirty="0" smtClean="0"/>
              <a:t>предложения </a:t>
            </a:r>
            <a:endParaRPr lang="ru-RU" dirty="0"/>
          </a:p>
        </p:txBody>
      </p:sp>
      <p:pic>
        <p:nvPicPr>
          <p:cNvPr id="2050" name="Picture 2" descr="E:\конспекты уроков\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268760"/>
            <a:ext cx="1790700" cy="1143000"/>
          </a:xfrm>
          <a:prstGeom prst="rect">
            <a:avLst/>
          </a:prstGeom>
          <a:noFill/>
        </p:spPr>
      </p:pic>
      <p:pic>
        <p:nvPicPr>
          <p:cNvPr id="2051" name="Picture 3" descr="E:\конспекты уроков\i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1268760"/>
            <a:ext cx="1944216" cy="115212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555776" y="1628800"/>
            <a:ext cx="5613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big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683568" y="2420888"/>
            <a:ext cx="42782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Whales are bigger than dolphins</a:t>
            </a:r>
            <a:r>
              <a:rPr lang="en-US" dirty="0" smtClean="0"/>
              <a:t>.</a:t>
            </a:r>
            <a:endParaRPr lang="ru-RU" dirty="0"/>
          </a:p>
        </p:txBody>
      </p:sp>
      <p:pic>
        <p:nvPicPr>
          <p:cNvPr id="2052" name="Picture 4" descr="E:\конспекты уроков\1322579374_1_2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1" y="2780929"/>
            <a:ext cx="1440160" cy="1080120"/>
          </a:xfrm>
          <a:prstGeom prst="rect">
            <a:avLst/>
          </a:prstGeom>
          <a:noFill/>
        </p:spPr>
      </p:pic>
      <p:pic>
        <p:nvPicPr>
          <p:cNvPr id="2053" name="Picture 5" descr="E:\конспекты уроков\i (8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43808" y="2780928"/>
            <a:ext cx="1482707" cy="1080119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691680" y="3140968"/>
            <a:ext cx="9351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clever</a:t>
            </a:r>
            <a:endParaRPr lang="ru-RU" sz="2400" dirty="0"/>
          </a:p>
        </p:txBody>
      </p:sp>
      <p:pic>
        <p:nvPicPr>
          <p:cNvPr id="2054" name="Picture 6" descr="E:\конспекты уроков\i (3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528" y="4005064"/>
            <a:ext cx="847725" cy="1428750"/>
          </a:xfrm>
          <a:prstGeom prst="rect">
            <a:avLst/>
          </a:prstGeom>
          <a:noFill/>
        </p:spPr>
      </p:pic>
      <p:pic>
        <p:nvPicPr>
          <p:cNvPr id="2055" name="Picture 7" descr="E:\конспекты уроков\i (4)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979712" y="4005064"/>
            <a:ext cx="1905000" cy="1428750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1331640" y="4437112"/>
            <a:ext cx="5720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tall</a:t>
            </a:r>
            <a:endParaRPr lang="ru-RU" sz="2400" dirty="0"/>
          </a:p>
        </p:txBody>
      </p:sp>
      <p:pic>
        <p:nvPicPr>
          <p:cNvPr id="2056" name="Picture 8" descr="E:\конспекты уроков\i (5)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948264" y="2780928"/>
            <a:ext cx="1905000" cy="1428750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6228184" y="3429000"/>
            <a:ext cx="7232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long</a:t>
            </a:r>
            <a:endParaRPr lang="ru-RU" sz="2400" dirty="0"/>
          </a:p>
        </p:txBody>
      </p:sp>
      <p:pic>
        <p:nvPicPr>
          <p:cNvPr id="2057" name="Picture 9" descr="E:\конспекты уроков\i (6)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211960" y="4509120"/>
            <a:ext cx="2181225" cy="1428750"/>
          </a:xfrm>
          <a:prstGeom prst="rect">
            <a:avLst/>
          </a:prstGeom>
          <a:noFill/>
        </p:spPr>
      </p:pic>
      <p:pic>
        <p:nvPicPr>
          <p:cNvPr id="2058" name="Picture 10" descr="E:\конспекты уроков\i (7)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858000" y="4509120"/>
            <a:ext cx="2286000" cy="1428750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6372200" y="5013176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fat</a:t>
            </a:r>
            <a:endParaRPr lang="ru-RU" sz="2400" dirty="0"/>
          </a:p>
        </p:txBody>
      </p:sp>
      <p:pic>
        <p:nvPicPr>
          <p:cNvPr id="2059" name="Picture 11" descr="E:\конспекты уроков\i (9)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355976" y="2708920"/>
            <a:ext cx="1905000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0" grpId="0"/>
      <p:bldP spid="13" grpId="0"/>
      <p:bldP spid="16" grpId="0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</a:t>
            </a:r>
            <a:r>
              <a:rPr lang="ru-RU" dirty="0" smtClean="0"/>
              <a:t>агадки</a:t>
            </a:r>
            <a:endParaRPr lang="ru-RU" dirty="0"/>
          </a:p>
        </p:txBody>
      </p:sp>
      <p:pic>
        <p:nvPicPr>
          <p:cNvPr id="1026" name="Picture 2" descr="E:\конспекты уроков\i (4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412776"/>
            <a:ext cx="2952328" cy="2088232"/>
          </a:xfrm>
          <a:prstGeom prst="rect">
            <a:avLst/>
          </a:prstGeom>
          <a:noFill/>
        </p:spPr>
      </p:pic>
      <p:pic>
        <p:nvPicPr>
          <p:cNvPr id="1027" name="Picture 3" descr="E:\конспекты уроков\i (9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3789040"/>
            <a:ext cx="3240360" cy="2520280"/>
          </a:xfrm>
          <a:prstGeom prst="rect">
            <a:avLst/>
          </a:prstGeom>
          <a:noFill/>
        </p:spPr>
      </p:pic>
      <p:pic>
        <p:nvPicPr>
          <p:cNvPr id="1028" name="Picture 4" descr="E:\конспекты уроков\i (8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1052736"/>
            <a:ext cx="2448272" cy="2232248"/>
          </a:xfrm>
          <a:prstGeom prst="rect">
            <a:avLst/>
          </a:prstGeom>
          <a:noFill/>
        </p:spPr>
      </p:pic>
      <p:pic>
        <p:nvPicPr>
          <p:cNvPr id="1029" name="Picture 5" descr="E:\конспекты уроков\1322579374_1_2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8104" y="3573016"/>
            <a:ext cx="3168352" cy="237626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39552" y="1628800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1.</a:t>
            </a:r>
            <a:endParaRPr lang="ru-RU" sz="4400" dirty="0"/>
          </a:p>
        </p:txBody>
      </p:sp>
      <p:sp>
        <p:nvSpPr>
          <p:cNvPr id="10" name="TextBox 9"/>
          <p:cNvSpPr txBox="1"/>
          <p:nvPr/>
        </p:nvSpPr>
        <p:spPr>
          <a:xfrm>
            <a:off x="683568" y="5157192"/>
            <a:ext cx="61266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2.</a:t>
            </a:r>
            <a:endParaRPr lang="ru-RU" sz="4400" dirty="0"/>
          </a:p>
        </p:txBody>
      </p:sp>
      <p:sp>
        <p:nvSpPr>
          <p:cNvPr id="11" name="TextBox 10"/>
          <p:cNvSpPr txBox="1"/>
          <p:nvPr/>
        </p:nvSpPr>
        <p:spPr>
          <a:xfrm>
            <a:off x="5580112" y="1268760"/>
            <a:ext cx="61266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3.</a:t>
            </a:r>
            <a:endParaRPr lang="ru-RU" sz="4400" dirty="0"/>
          </a:p>
        </p:txBody>
      </p:sp>
      <p:sp>
        <p:nvSpPr>
          <p:cNvPr id="12" name="TextBox 11"/>
          <p:cNvSpPr txBox="1"/>
          <p:nvPr/>
        </p:nvSpPr>
        <p:spPr>
          <a:xfrm>
            <a:off x="4932040" y="3645024"/>
            <a:ext cx="61266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4.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122</Words>
  <Application>Microsoft Office PowerPoint</Application>
  <PresentationFormat>Экран (4:3)</PresentationFormat>
  <Paragraphs>41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Конспект урока на тему: «Животные».</vt:lpstr>
      <vt:lpstr>Прочитайте слова по транскрипции и переведите их:</vt:lpstr>
      <vt:lpstr>Правильно вставив пропущенные буквы в слова, вы узнаете тему сегодняшнего урока. Write down these words. </vt:lpstr>
      <vt:lpstr>At the Zoo</vt:lpstr>
      <vt:lpstr>Составьте предложения из этих слов</vt:lpstr>
      <vt:lpstr>Составте предложения </vt:lpstr>
      <vt:lpstr>Загадки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Алла</dc:creator>
  <cp:lastModifiedBy>Алла</cp:lastModifiedBy>
  <cp:revision>11</cp:revision>
  <dcterms:created xsi:type="dcterms:W3CDTF">2012-11-28T18:47:19Z</dcterms:created>
  <dcterms:modified xsi:type="dcterms:W3CDTF">2012-11-28T20:41:27Z</dcterms:modified>
</cp:coreProperties>
</file>