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499" autoAdjust="0"/>
  </p:normalViewPr>
  <p:slideViewPr>
    <p:cSldViewPr>
      <p:cViewPr>
        <p:scale>
          <a:sx n="100" d="100"/>
          <a:sy n="100" d="100"/>
        </p:scale>
        <p:origin x="-72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7494"/>
            <a:ext cx="5616624" cy="1399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бдула алиш потре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260648"/>
            <a:ext cx="5760640" cy="6264696"/>
          </a:xfrm>
        </p:spPr>
      </p:pic>
      <p:sp>
        <p:nvSpPr>
          <p:cNvPr id="5" name="Прямоугольник 4"/>
          <p:cNvSpPr/>
          <p:nvPr/>
        </p:nvSpPr>
        <p:spPr>
          <a:xfrm>
            <a:off x="2123728" y="332656"/>
            <a:ext cx="4592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1908-1944ел.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7956376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399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56296400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8496944" cy="59766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5411450"/>
            <a:ext cx="85689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САУ БУЛЫГЫЗ! БИК ЗУР </a:t>
            </a:r>
            <a:r>
              <a:rPr lang="ru-RU" sz="4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РәХМәТ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 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7494"/>
            <a:ext cx="7139136" cy="1399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одители алиш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88640"/>
            <a:ext cx="7272808" cy="6266135"/>
          </a:xfrm>
        </p:spPr>
      </p:pic>
      <p:sp>
        <p:nvSpPr>
          <p:cNvPr id="5" name="Прямоугольник 4"/>
          <p:cNvSpPr/>
          <p:nvPr/>
        </p:nvSpPr>
        <p:spPr>
          <a:xfrm>
            <a:off x="6732240" y="3861048"/>
            <a:ext cx="2088233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А.Алишның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Әнисә    Газизә   апа  һәм  әтисе Габделбари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вишня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797152"/>
            <a:ext cx="1979712" cy="1773622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53244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кспонаты музея абдулы алиша в селе каюк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2304" y="332656"/>
            <a:ext cx="8136904" cy="6264696"/>
          </a:xfrm>
        </p:spPr>
      </p:pic>
      <p:sp>
        <p:nvSpPr>
          <p:cNvPr id="5" name="Прямоугольник 4"/>
          <p:cNvSpPr/>
          <p:nvPr/>
        </p:nvSpPr>
        <p:spPr>
          <a:xfrm>
            <a:off x="4394580" y="3811379"/>
            <a:ext cx="384443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Спасс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районының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Көек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авылында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А.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Алишка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куелган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һәйкәл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619589ga2upyu3s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4077072"/>
            <a:ext cx="2176264" cy="2288852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244408" y="42930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зки алиш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8280920" cy="6194127"/>
          </a:xfrm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388424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кият нэчкэбил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8208912" cy="6336704"/>
          </a:xfrm>
        </p:spPr>
      </p:pic>
      <p:sp>
        <p:nvSpPr>
          <p:cNvPr id="5" name="Прямоугольник 4"/>
          <p:cNvSpPr/>
          <p:nvPr/>
        </p:nvSpPr>
        <p:spPr>
          <a:xfrm>
            <a:off x="3779912" y="4293097"/>
            <a:ext cx="25250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t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Нечкәбил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244408" y="47971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олтал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8208912" cy="6669360"/>
          </a:xfrm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7740352" y="50131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 6 класа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8352928" cy="6338143"/>
          </a:xfrm>
        </p:spPr>
      </p:pic>
      <p:sp>
        <p:nvSpPr>
          <p:cNvPr id="5" name="Прямоугольник 4"/>
          <p:cNvSpPr/>
          <p:nvPr/>
        </p:nvSpPr>
        <p:spPr>
          <a:xfrm>
            <a:off x="5940152" y="4509120"/>
            <a:ext cx="280628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Алиш</a:t>
            </a:r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ru-RU" sz="32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балачакта</a:t>
            </a:r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,( 6 </a:t>
            </a:r>
            <a:r>
              <a:rPr lang="ru-RU" sz="32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класста</a:t>
            </a:r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)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котик и щенок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5085184"/>
            <a:ext cx="2448272" cy="1512168"/>
          </a:xfrm>
          <a:prstGeom prst="rect">
            <a:avLst/>
          </a:prstGeom>
        </p:spPr>
      </p:pic>
      <p:sp>
        <p:nvSpPr>
          <p:cNvPr id="11" name="Выгнутая влево стрелка 10"/>
          <p:cNvSpPr/>
          <p:nvPr/>
        </p:nvSpPr>
        <p:spPr>
          <a:xfrm>
            <a:off x="4932040" y="260648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1556792"/>
            <a:ext cx="206819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абдула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алиш</a:t>
            </a:r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1403648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8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11" grpId="0" animBg="1"/>
      <p:bldP spid="11" grpId="1" animBg="1"/>
      <p:bldP spid="12" grpId="0"/>
      <p:bldP spid="12" grpId="1"/>
      <p:bldP spid="12" grpId="2"/>
      <p:bldP spid="12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</a:t>
            </a:r>
            <a:r>
              <a:rPr lang="ru-RU" dirty="0" err="1" smtClean="0"/>
              <a:t>Алишның</a:t>
            </a:r>
            <a:r>
              <a:rPr lang="ru-RU" dirty="0" smtClean="0"/>
              <a:t>   </a:t>
            </a:r>
            <a:r>
              <a:rPr lang="ru-RU" dirty="0" err="1" smtClean="0"/>
              <a:t>кыскача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биографиясе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Абдула </a:t>
            </a:r>
            <a:r>
              <a:rPr lang="ru-RU" sz="1800" dirty="0" err="1" smtClean="0"/>
              <a:t>Габделбари</a:t>
            </a:r>
            <a:r>
              <a:rPr lang="ru-RU" sz="1800" dirty="0" smtClean="0"/>
              <a:t> </a:t>
            </a:r>
            <a:r>
              <a:rPr lang="ru-RU" sz="1800" dirty="0" err="1" smtClean="0"/>
              <a:t>улы</a:t>
            </a:r>
            <a:r>
              <a:rPr lang="ru-RU" sz="1800" dirty="0" smtClean="0"/>
              <a:t>  </a:t>
            </a:r>
            <a:r>
              <a:rPr lang="ru-RU" sz="1800" dirty="0" err="1" smtClean="0"/>
              <a:t>Алишев</a:t>
            </a:r>
            <a:r>
              <a:rPr lang="ru-RU" sz="1800" dirty="0" smtClean="0"/>
              <a:t>  1908 </a:t>
            </a:r>
            <a:r>
              <a:rPr lang="ru-RU" sz="1800" dirty="0" err="1" smtClean="0"/>
              <a:t>нче</a:t>
            </a:r>
            <a:r>
              <a:rPr lang="ru-RU" sz="1800" dirty="0" smtClean="0"/>
              <a:t> </a:t>
            </a:r>
            <a:r>
              <a:rPr lang="ru-RU" sz="1800" dirty="0" err="1" smtClean="0"/>
              <a:t>елнын</a:t>
            </a:r>
            <a:r>
              <a:rPr lang="ru-RU" sz="1800" dirty="0" smtClean="0"/>
              <a:t> 15 </a:t>
            </a:r>
            <a:r>
              <a:rPr lang="ru-RU" sz="1800" dirty="0" err="1" smtClean="0"/>
              <a:t>нче</a:t>
            </a:r>
            <a:r>
              <a:rPr lang="ru-RU" sz="1800" dirty="0" smtClean="0"/>
              <a:t> </a:t>
            </a:r>
            <a:r>
              <a:rPr lang="ru-RU" sz="1800" dirty="0" err="1" smtClean="0"/>
              <a:t>сентябрьдэ</a:t>
            </a:r>
            <a:r>
              <a:rPr lang="ru-RU" sz="1800" dirty="0" smtClean="0"/>
              <a:t> Татарстаннын Спас районы </a:t>
            </a:r>
            <a:r>
              <a:rPr lang="ru-RU" sz="1800" dirty="0" err="1"/>
              <a:t>К</a:t>
            </a:r>
            <a:r>
              <a:rPr lang="ru-RU" sz="1800" dirty="0" err="1" smtClean="0"/>
              <a:t>өек</a:t>
            </a:r>
            <a:r>
              <a:rPr lang="ru-RU" sz="1800" dirty="0" smtClean="0"/>
              <a:t>  </a:t>
            </a:r>
            <a:r>
              <a:rPr lang="ru-RU" sz="1800" dirty="0" err="1" smtClean="0"/>
              <a:t>авылында</a:t>
            </a:r>
            <a:r>
              <a:rPr lang="ru-RU" sz="1800" dirty="0" smtClean="0"/>
              <a:t> </a:t>
            </a:r>
            <a:r>
              <a:rPr lang="ru-RU" sz="1800" dirty="0" err="1" smtClean="0"/>
              <a:t>туа</a:t>
            </a:r>
            <a:r>
              <a:rPr lang="ru-RU" sz="1800" smtClean="0"/>
              <a:t> ,.</a:t>
            </a:r>
            <a:r>
              <a:rPr lang="ru-RU" sz="1800" dirty="0" err="1" smtClean="0"/>
              <a:t>алты</a:t>
            </a:r>
            <a:r>
              <a:rPr lang="ru-RU" sz="1800" dirty="0" smtClean="0"/>
              <a:t>-жиде  </a:t>
            </a:r>
            <a:r>
              <a:rPr lang="ru-RU" sz="1800" dirty="0" err="1" smtClean="0"/>
              <a:t>яшьлә</a:t>
            </a:r>
            <a:r>
              <a:rPr lang="ru-RU" sz="1800" dirty="0" smtClean="0"/>
              <a:t>  </a:t>
            </a:r>
            <a:r>
              <a:rPr lang="ru-RU" sz="1800" dirty="0" err="1" smtClean="0"/>
              <a:t>рендә</a:t>
            </a:r>
            <a:r>
              <a:rPr lang="ru-RU" sz="1800" dirty="0" smtClean="0"/>
              <a:t> </a:t>
            </a:r>
            <a:r>
              <a:rPr lang="ru-RU" sz="1800" dirty="0" err="1" smtClean="0"/>
              <a:t>укырга</a:t>
            </a:r>
            <a:r>
              <a:rPr lang="ru-RU" sz="1800" dirty="0" smtClean="0"/>
              <a:t> </a:t>
            </a:r>
            <a:r>
              <a:rPr lang="ru-RU" sz="1800" dirty="0" err="1" smtClean="0"/>
              <a:t>өйрәнә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Абдулла </a:t>
            </a:r>
            <a:r>
              <a:rPr lang="ru-RU" sz="1800" dirty="0" err="1" smtClean="0"/>
              <a:t>Алиш</a:t>
            </a:r>
            <a:r>
              <a:rPr lang="ru-RU" sz="1800" dirty="0" smtClean="0"/>
              <a:t> 1933 </a:t>
            </a:r>
            <a:r>
              <a:rPr lang="ru-RU" sz="1800" dirty="0" err="1" smtClean="0"/>
              <a:t>нче</a:t>
            </a:r>
            <a:r>
              <a:rPr lang="ru-RU" sz="1800" dirty="0" smtClean="0"/>
              <a:t> </a:t>
            </a:r>
            <a:r>
              <a:rPr lang="ru-RU" sz="1800" dirty="0" err="1" smtClean="0"/>
              <a:t>елда</a:t>
            </a:r>
            <a:r>
              <a:rPr lang="ru-RU" sz="1800" dirty="0" smtClean="0"/>
              <a:t> журналист </a:t>
            </a:r>
            <a:r>
              <a:rPr lang="ru-RU" sz="1800" dirty="0" err="1" smtClean="0"/>
              <a:t>булып</a:t>
            </a:r>
            <a:r>
              <a:rPr lang="ru-RU" sz="1800" dirty="0" smtClean="0"/>
              <a:t>  </a:t>
            </a:r>
            <a:r>
              <a:rPr lang="ru-RU" sz="1800" dirty="0" err="1" smtClean="0"/>
              <a:t>эшли</a:t>
            </a:r>
            <a:r>
              <a:rPr lang="ru-RU" sz="1800" dirty="0" smtClean="0"/>
              <a:t> </a:t>
            </a:r>
            <a:r>
              <a:rPr lang="ru-RU" sz="1800" dirty="0" err="1" smtClean="0"/>
              <a:t>башлый.ул</a:t>
            </a:r>
            <a:r>
              <a:rPr lang="ru-RU" sz="1800" dirty="0" smtClean="0"/>
              <a:t> </a:t>
            </a:r>
            <a:r>
              <a:rPr lang="ru-RU" sz="1800" dirty="0" err="1" smtClean="0"/>
              <a:t>балалар</a:t>
            </a:r>
            <a:r>
              <a:rPr lang="ru-RU" sz="1800" dirty="0" smtClean="0"/>
              <a:t> </a:t>
            </a:r>
            <a:r>
              <a:rPr lang="ru-RU" sz="1800" dirty="0" err="1"/>
              <a:t>ө</a:t>
            </a:r>
            <a:r>
              <a:rPr lang="ru-RU" sz="1800" dirty="0" err="1" smtClean="0"/>
              <a:t>чен</a:t>
            </a:r>
            <a:r>
              <a:rPr lang="ru-RU" sz="1800" dirty="0" smtClean="0"/>
              <a:t> </a:t>
            </a:r>
            <a:r>
              <a:rPr lang="ru-RU" sz="1800" dirty="0" err="1" smtClean="0"/>
              <a:t>әкиятләр</a:t>
            </a:r>
            <a:r>
              <a:rPr lang="ru-RU" sz="1800" dirty="0" smtClean="0"/>
              <a:t> ,</a:t>
            </a:r>
            <a:r>
              <a:rPr lang="ru-RU" sz="1800" dirty="0" err="1" smtClean="0"/>
              <a:t>хикәяләр</a:t>
            </a:r>
            <a:r>
              <a:rPr lang="ru-RU" sz="1800" dirty="0" smtClean="0"/>
              <a:t> ,</a:t>
            </a:r>
            <a:r>
              <a:rPr lang="ru-RU" sz="1800" dirty="0" err="1" smtClean="0"/>
              <a:t>шигырләр</a:t>
            </a:r>
            <a:r>
              <a:rPr lang="ru-RU" sz="1800" dirty="0" smtClean="0"/>
              <a:t> </a:t>
            </a:r>
            <a:r>
              <a:rPr lang="ru-RU" sz="1800" dirty="0" err="1" smtClean="0"/>
              <a:t>ижат</a:t>
            </a:r>
            <a:r>
              <a:rPr lang="ru-RU" sz="1800" dirty="0" smtClean="0"/>
              <a:t> </a:t>
            </a:r>
            <a:r>
              <a:rPr lang="ru-RU" sz="1800" dirty="0" err="1" smtClean="0"/>
              <a:t>итә</a:t>
            </a:r>
            <a:r>
              <a:rPr lang="ru-RU" sz="1800" dirty="0" smtClean="0"/>
              <a:t>. </a:t>
            </a:r>
            <a:r>
              <a:rPr lang="ru-RU" sz="1800" dirty="0" err="1" smtClean="0"/>
              <a:t>Сертотмас</a:t>
            </a:r>
            <a:r>
              <a:rPr lang="ru-RU" sz="1800" dirty="0" smtClean="0"/>
              <a:t> </a:t>
            </a:r>
            <a:r>
              <a:rPr lang="ru-RU" sz="1800" dirty="0" err="1" smtClean="0"/>
              <a:t>урдәк</a:t>
            </a:r>
            <a:r>
              <a:rPr lang="ru-RU" sz="1800" dirty="0" smtClean="0"/>
              <a:t> , </a:t>
            </a:r>
            <a:r>
              <a:rPr lang="ru-RU" sz="1800" dirty="0" err="1" smtClean="0"/>
              <a:t>нечкәбил</a:t>
            </a:r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1800" dirty="0" err="1" smtClean="0"/>
              <a:t>әсәрләрен</a:t>
            </a:r>
            <a:r>
              <a:rPr lang="ru-RU" sz="1800" dirty="0" smtClean="0"/>
              <a:t> </a:t>
            </a:r>
            <a:r>
              <a:rPr lang="ru-RU" sz="1800" dirty="0" err="1" smtClean="0"/>
              <a:t>балалар</a:t>
            </a:r>
            <a:r>
              <a:rPr lang="ru-RU" sz="1800" dirty="0" smtClean="0"/>
              <a:t> </a:t>
            </a:r>
            <a:r>
              <a:rPr lang="ru-RU" sz="1800" dirty="0" err="1" smtClean="0"/>
              <a:t>яратып</a:t>
            </a:r>
            <a:r>
              <a:rPr lang="ru-RU" sz="1800" dirty="0" smtClean="0"/>
              <a:t> </a:t>
            </a:r>
            <a:r>
              <a:rPr lang="ru-RU" sz="1800" dirty="0" err="1" smtClean="0"/>
              <a:t>укыйлар</a:t>
            </a:r>
            <a:r>
              <a:rPr lang="ru-RU" sz="1800" dirty="0" smtClean="0"/>
              <a:t>.</a:t>
            </a:r>
          </a:p>
          <a:p>
            <a:r>
              <a:rPr lang="ru-RU" sz="1800" dirty="0" err="1" smtClean="0"/>
              <a:t>Боөек</a:t>
            </a:r>
            <a:r>
              <a:rPr lang="ru-RU" sz="1800" dirty="0" smtClean="0"/>
              <a:t> </a:t>
            </a:r>
            <a:r>
              <a:rPr lang="ru-RU" sz="1800" dirty="0" err="1"/>
              <a:t>В</a:t>
            </a:r>
            <a:r>
              <a:rPr lang="ru-RU" sz="1800" dirty="0" err="1" smtClean="0"/>
              <a:t>атан</a:t>
            </a:r>
            <a:r>
              <a:rPr lang="ru-RU" sz="1800" dirty="0" smtClean="0"/>
              <a:t> </a:t>
            </a:r>
            <a:r>
              <a:rPr lang="ru-RU" sz="1800" dirty="0" err="1" smtClean="0"/>
              <a:t>сугышы</a:t>
            </a:r>
            <a:r>
              <a:rPr lang="ru-RU" sz="1800" dirty="0" smtClean="0"/>
              <a:t> </a:t>
            </a:r>
            <a:r>
              <a:rPr lang="ru-RU" sz="1800" dirty="0" err="1" smtClean="0"/>
              <a:t>башлангач</a:t>
            </a:r>
            <a:r>
              <a:rPr lang="ru-RU" sz="1800" dirty="0" smtClean="0"/>
              <a:t> ,Абдула </a:t>
            </a:r>
            <a:r>
              <a:rPr lang="ru-RU" sz="1800" dirty="0" err="1" smtClean="0"/>
              <a:t>Алиш</a:t>
            </a:r>
            <a:r>
              <a:rPr lang="ru-RU" sz="1800" dirty="0" smtClean="0"/>
              <a:t> </a:t>
            </a:r>
            <a:r>
              <a:rPr lang="ru-RU" sz="1800" dirty="0" err="1" smtClean="0"/>
              <a:t>сугышка</a:t>
            </a:r>
            <a:r>
              <a:rPr lang="ru-RU" sz="1800" dirty="0" smtClean="0"/>
              <a:t> </a:t>
            </a:r>
            <a:r>
              <a:rPr lang="ru-RU" sz="1800" dirty="0" err="1" smtClean="0"/>
              <a:t>китә</a:t>
            </a:r>
            <a:r>
              <a:rPr lang="ru-RU" sz="1800" dirty="0" smtClean="0"/>
              <a:t>. </a:t>
            </a:r>
            <a:r>
              <a:rPr lang="ru-RU" sz="1800" dirty="0" err="1" smtClean="0"/>
              <a:t>Ләкин</a:t>
            </a:r>
            <a:r>
              <a:rPr lang="ru-RU" sz="1800" dirty="0" smtClean="0"/>
              <a:t> 1941 </a:t>
            </a:r>
            <a:r>
              <a:rPr lang="ru-RU" sz="1800" dirty="0" err="1" smtClean="0"/>
              <a:t>нче</a:t>
            </a:r>
            <a:r>
              <a:rPr lang="ru-RU" sz="1800" dirty="0" smtClean="0"/>
              <a:t> </a:t>
            </a:r>
            <a:r>
              <a:rPr lang="ru-RU" sz="1800" dirty="0" err="1" smtClean="0"/>
              <a:t>елда</a:t>
            </a:r>
            <a:r>
              <a:rPr lang="ru-RU" sz="1800" dirty="0" smtClean="0"/>
              <a:t> </a:t>
            </a:r>
            <a:r>
              <a:rPr lang="ru-RU" sz="1800" dirty="0" err="1" smtClean="0"/>
              <a:t>ул</a:t>
            </a:r>
            <a:r>
              <a:rPr lang="ru-RU" sz="1800" dirty="0" smtClean="0"/>
              <a:t> </a:t>
            </a:r>
            <a:r>
              <a:rPr lang="ru-RU" sz="1800" dirty="0" err="1" smtClean="0"/>
              <a:t>әсирлеккә</a:t>
            </a:r>
            <a:r>
              <a:rPr lang="ru-RU" sz="1800" dirty="0" smtClean="0"/>
              <a:t> </a:t>
            </a:r>
            <a:r>
              <a:rPr lang="ru-RU" sz="1800" dirty="0" err="1" smtClean="0"/>
              <a:t>элэгэ</a:t>
            </a:r>
            <a:r>
              <a:rPr lang="ru-RU" sz="1800" dirty="0" smtClean="0"/>
              <a:t> .</a:t>
            </a:r>
            <a:r>
              <a:rPr lang="ru-RU" sz="1800" dirty="0" err="1" smtClean="0"/>
              <a:t>Эсирлекке</a:t>
            </a:r>
            <a:r>
              <a:rPr lang="ru-RU" sz="1800" dirty="0" smtClean="0"/>
              <a:t> дусты </a:t>
            </a:r>
            <a:r>
              <a:rPr lang="ru-RU" sz="1800" dirty="0" err="1" smtClean="0"/>
              <a:t>шагыйрь</a:t>
            </a:r>
            <a:r>
              <a:rPr lang="ru-RU" sz="1800" dirty="0" smtClean="0"/>
              <a:t> Муса </a:t>
            </a:r>
            <a:r>
              <a:rPr lang="ru-RU" sz="1800" dirty="0" err="1" smtClean="0"/>
              <a:t>Жэлил</a:t>
            </a:r>
            <a:r>
              <a:rPr lang="ru-RU" sz="1800" dirty="0" smtClean="0"/>
              <a:t> </a:t>
            </a:r>
            <a:r>
              <a:rPr lang="ru-RU" sz="1800" dirty="0" err="1" smtClean="0"/>
              <a:t>белэн</a:t>
            </a:r>
            <a:r>
              <a:rPr lang="ru-RU" sz="1800" dirty="0" smtClean="0"/>
              <a:t> </a:t>
            </a:r>
            <a:r>
              <a:rPr lang="ru-RU" sz="1800" dirty="0" err="1" smtClean="0"/>
              <a:t>очраша</a:t>
            </a:r>
            <a:r>
              <a:rPr lang="ru-RU" sz="1800" dirty="0" smtClean="0"/>
              <a:t>. </a:t>
            </a:r>
            <a:r>
              <a:rPr lang="ru-RU" sz="1800" dirty="0" err="1" smtClean="0"/>
              <a:t>Алар</a:t>
            </a:r>
            <a:r>
              <a:rPr lang="ru-RU" sz="1800" dirty="0" smtClean="0"/>
              <a:t> </a:t>
            </a:r>
            <a:r>
              <a:rPr lang="ru-RU" sz="1800" dirty="0" err="1" smtClean="0"/>
              <a:t>эсирлэктэ</a:t>
            </a:r>
            <a:r>
              <a:rPr lang="ru-RU" sz="1800" dirty="0" smtClean="0"/>
              <a:t> </a:t>
            </a:r>
            <a:r>
              <a:rPr lang="ru-RU" sz="1800" dirty="0" err="1" smtClean="0"/>
              <a:t>дэ</a:t>
            </a:r>
            <a:r>
              <a:rPr lang="ru-RU" sz="1800" dirty="0" smtClean="0"/>
              <a:t> </a:t>
            </a:r>
            <a:r>
              <a:rPr lang="ru-RU" sz="1800" dirty="0" err="1" smtClean="0"/>
              <a:t>фашистларга</a:t>
            </a:r>
            <a:r>
              <a:rPr lang="ru-RU" sz="1800" dirty="0" smtClean="0"/>
              <a:t> </a:t>
            </a:r>
            <a:r>
              <a:rPr lang="ru-RU" sz="1800" dirty="0" err="1" smtClean="0"/>
              <a:t>каршы</a:t>
            </a:r>
            <a:r>
              <a:rPr lang="ru-RU" sz="1800" dirty="0" smtClean="0"/>
              <a:t> </a:t>
            </a:r>
            <a:r>
              <a:rPr lang="ru-RU" sz="1800" dirty="0" err="1" smtClean="0"/>
              <a:t>батырларча</a:t>
            </a:r>
            <a:r>
              <a:rPr lang="ru-RU" sz="1800" dirty="0" smtClean="0"/>
              <a:t> </a:t>
            </a:r>
            <a:r>
              <a:rPr lang="ru-RU" sz="1800" dirty="0" err="1" smtClean="0"/>
              <a:t>корэшэлэр.Тик</a:t>
            </a:r>
            <a:r>
              <a:rPr lang="ru-RU" sz="1800" dirty="0" smtClean="0"/>
              <a:t> </a:t>
            </a:r>
            <a:r>
              <a:rPr lang="ru-RU" sz="1800" dirty="0" err="1" smtClean="0"/>
              <a:t>туган</a:t>
            </a:r>
            <a:r>
              <a:rPr lang="ru-RU" sz="1800" dirty="0" smtClean="0"/>
              <a:t> </a:t>
            </a:r>
            <a:r>
              <a:rPr lang="ru-RU" sz="1800" dirty="0" err="1" smtClean="0"/>
              <a:t>илгэ</a:t>
            </a:r>
            <a:r>
              <a:rPr lang="ru-RU" sz="1800" dirty="0" smtClean="0"/>
              <a:t> </a:t>
            </a:r>
            <a:r>
              <a:rPr lang="ru-RU" sz="1800" dirty="0" err="1" smtClean="0"/>
              <a:t>эйлэнеп</a:t>
            </a:r>
            <a:r>
              <a:rPr lang="ru-RU" sz="1800" dirty="0" smtClean="0"/>
              <a:t> </a:t>
            </a:r>
            <a:r>
              <a:rPr lang="ru-RU" sz="1800" dirty="0" err="1" smtClean="0"/>
              <a:t>кайтмыйлар</a:t>
            </a:r>
            <a:r>
              <a:rPr lang="ru-RU" sz="1800" dirty="0" smtClean="0"/>
              <a:t>…</a:t>
            </a:r>
            <a:r>
              <a:rPr lang="ru-RU" sz="1800" dirty="0" err="1" smtClean="0"/>
              <a:t>Аларнын</a:t>
            </a:r>
            <a:r>
              <a:rPr lang="ru-RU" sz="1800" dirty="0" smtClean="0"/>
              <a:t> бары тик </a:t>
            </a:r>
            <a:r>
              <a:rPr lang="ru-RU" sz="1800" dirty="0" err="1" smtClean="0"/>
              <a:t>эсэрлэре</a:t>
            </a:r>
            <a:r>
              <a:rPr lang="ru-RU" sz="1800" dirty="0" smtClean="0"/>
              <a:t> </a:t>
            </a:r>
            <a:r>
              <a:rPr lang="ru-RU" sz="1800" dirty="0" err="1" smtClean="0"/>
              <a:t>генэ</a:t>
            </a:r>
            <a:r>
              <a:rPr lang="ru-RU" sz="1800" dirty="0" smtClean="0"/>
              <a:t> </a:t>
            </a:r>
            <a:r>
              <a:rPr lang="ru-RU" sz="1800" dirty="0" err="1" smtClean="0"/>
              <a:t>истэлек</a:t>
            </a:r>
            <a:r>
              <a:rPr lang="ru-RU" sz="1800" dirty="0" smtClean="0"/>
              <a:t>  </a:t>
            </a:r>
            <a:r>
              <a:rPr lang="ru-RU" sz="1800" dirty="0" err="1" smtClean="0"/>
              <a:t>булып</a:t>
            </a:r>
            <a:r>
              <a:rPr lang="ru-RU" sz="1800" dirty="0" smtClean="0"/>
              <a:t> </a:t>
            </a:r>
            <a:r>
              <a:rPr lang="ru-RU" sz="1800" dirty="0" err="1" smtClean="0"/>
              <a:t>эйлэнеп</a:t>
            </a:r>
            <a:r>
              <a:rPr lang="ru-RU" sz="1800" dirty="0" smtClean="0"/>
              <a:t> </a:t>
            </a:r>
            <a:r>
              <a:rPr lang="ru-RU" sz="1800" dirty="0" err="1" smtClean="0"/>
              <a:t>кайта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8028384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8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Хикиятл</a:t>
            </a:r>
            <a:r>
              <a:rPr lang="tt-RU" dirty="0" smtClean="0"/>
              <a:t>ә</a:t>
            </a:r>
            <a:r>
              <a:rPr lang="ru-RU" dirty="0" smtClean="0"/>
              <a:t>р</a:t>
            </a:r>
            <a:r>
              <a:rPr lang="ru-RU" dirty="0" smtClean="0"/>
              <a:t>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Ә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ялга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киткәч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Нечкәбил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Сертотмас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урдәк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5004048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248</TotalTime>
  <Words>146</Words>
  <Application>Microsoft Office PowerPoint</Application>
  <PresentationFormat>Экран (4:3)</PresentationFormat>
  <Paragraphs>16</Paragraphs>
  <Slides>10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Алишның   кыскача  биографиясе.</vt:lpstr>
      <vt:lpstr>Хикиятләр!!!!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румия</cp:lastModifiedBy>
  <cp:revision>18</cp:revision>
  <dcterms:modified xsi:type="dcterms:W3CDTF">2013-02-11T07:47:36Z</dcterms:modified>
</cp:coreProperties>
</file>