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</p:sldIdLst>
  <p:sldSz cx="9144000" cy="6858000" type="screen4x3"/>
  <p:notesSz cx="6858000" cy="9144000"/>
  <p:photoAlbum layout="1picTitle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6" d="100"/>
          <a:sy n="46" d="100"/>
        </p:scale>
        <p:origin x="-396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iagrams/_rels/data1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g"/></Relationships>
</file>

<file path=ppt/diagram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67F3CA2-A8DE-4C33-8735-860EB64E910B}" type="doc">
      <dgm:prSet loTypeId="urn:microsoft.com/office/officeart/2008/layout/AscendingPictureAccentProcess" loCatId="process" qsTypeId="urn:microsoft.com/office/officeart/2005/8/quickstyle/simple1" qsCatId="simple" csTypeId="urn:microsoft.com/office/officeart/2005/8/colors/accent1_2" csCatId="accent1" phldr="1"/>
      <dgm:spPr/>
    </dgm:pt>
    <dgm:pt modelId="{7347EA50-FA3D-49D4-9CA2-F30B9A1F7F39}">
      <dgm:prSet phldrT="[Текст]"/>
      <dgm:spPr/>
      <dgm:t>
        <a:bodyPr/>
        <a:lstStyle/>
        <a:p>
          <a:r>
            <a:rPr lang="ru-RU" dirty="0" smtClean="0"/>
            <a:t>работу выполнил:</a:t>
          </a:r>
        </a:p>
        <a:p>
          <a:r>
            <a:rPr lang="ru-RU" dirty="0" smtClean="0"/>
            <a:t>ученик 2 А класса МБОУ СОШ № 46</a:t>
          </a:r>
          <a:endParaRPr lang="en-US" dirty="0" smtClean="0"/>
        </a:p>
        <a:p>
          <a:r>
            <a:rPr lang="ru-RU" dirty="0" smtClean="0"/>
            <a:t>Железнов Валерий</a:t>
          </a:r>
        </a:p>
        <a:p>
          <a:r>
            <a:rPr lang="ru-RU" dirty="0" smtClean="0"/>
            <a:t>            </a:t>
          </a:r>
        </a:p>
        <a:p>
          <a:endParaRPr lang="ru-RU" dirty="0" smtClean="0"/>
        </a:p>
        <a:p>
          <a:r>
            <a:rPr lang="ru-RU" dirty="0" smtClean="0"/>
            <a:t>  Г. Хабаровск</a:t>
          </a:r>
        </a:p>
        <a:p>
          <a:r>
            <a:rPr lang="en-US" dirty="0" smtClean="0"/>
            <a:t>       </a:t>
          </a:r>
          <a:r>
            <a:rPr lang="ru-RU" dirty="0" smtClean="0"/>
            <a:t>2013 </a:t>
          </a:r>
          <a:r>
            <a:rPr lang="ru-RU" dirty="0" smtClean="0"/>
            <a:t>год</a:t>
          </a:r>
        </a:p>
        <a:p>
          <a:endParaRPr lang="ru-RU" dirty="0"/>
        </a:p>
      </dgm:t>
    </dgm:pt>
    <dgm:pt modelId="{14DB0A52-9F09-4DA0-B186-35DF05BA7D62}" type="parTrans" cxnId="{E0D501C0-6F46-48D7-ACDA-7C3DB086AA4B}">
      <dgm:prSet/>
      <dgm:spPr/>
      <dgm:t>
        <a:bodyPr/>
        <a:lstStyle/>
        <a:p>
          <a:endParaRPr lang="ru-RU"/>
        </a:p>
      </dgm:t>
    </dgm:pt>
    <dgm:pt modelId="{B9FA3DDF-A2BE-4BAD-854E-55F6CE490F72}" type="sibTrans" cxnId="{E0D501C0-6F46-48D7-ACDA-7C3DB086AA4B}">
      <dgm:prSet/>
      <dgm:spPr>
        <a:blipFill>
          <a:blip xmlns:r="http://schemas.openxmlformats.org/officeDocument/2006/relationships" r:embed="rId1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ru-RU"/>
        </a:p>
      </dgm:t>
      <dgm:extLst>
        <a:ext uri="{E40237B7-FDA0-4F09-8148-C483321AD2D9}">
          <dgm14:cNvPr xmlns:dgm14="http://schemas.microsoft.com/office/drawing/2010/diagram" id="0" name="" descr="images"/>
        </a:ext>
      </dgm:extLst>
    </dgm:pt>
    <dgm:pt modelId="{6641F714-089E-4C0B-9D84-13AD9F30BE78}" type="pres">
      <dgm:prSet presAssocID="{F67F3CA2-A8DE-4C33-8735-860EB64E910B}" presName="Name0" presStyleCnt="0">
        <dgm:presLayoutVars>
          <dgm:chMax val="7"/>
          <dgm:chPref val="7"/>
          <dgm:dir/>
        </dgm:presLayoutVars>
      </dgm:prSet>
      <dgm:spPr/>
    </dgm:pt>
    <dgm:pt modelId="{C3C94C8B-7EFB-48A6-9963-B63E655BAF66}" type="pres">
      <dgm:prSet presAssocID="{7347EA50-FA3D-49D4-9CA2-F30B9A1F7F39}" presName="parTx1" presStyleLbl="node1" presStyleIdx="0" presStyleCnt="1" custScaleY="320066"/>
      <dgm:spPr/>
      <dgm:t>
        <a:bodyPr/>
        <a:lstStyle/>
        <a:p>
          <a:endParaRPr lang="ru-RU"/>
        </a:p>
      </dgm:t>
    </dgm:pt>
    <dgm:pt modelId="{FF14A39D-7C15-464C-BEDA-8C964280F56C}" type="pres">
      <dgm:prSet presAssocID="{B9FA3DDF-A2BE-4BAD-854E-55F6CE490F72}" presName="picture1" presStyleCnt="0"/>
      <dgm:spPr/>
    </dgm:pt>
    <dgm:pt modelId="{F883BBC1-94A6-48FC-864D-A5F59C167EB3}" type="pres">
      <dgm:prSet presAssocID="{B9FA3DDF-A2BE-4BAD-854E-55F6CE490F72}" presName="imageRepeatNode" presStyleLbl="fgImgPlace1" presStyleIdx="0" presStyleCnt="1"/>
      <dgm:spPr/>
      <dgm:t>
        <a:bodyPr/>
        <a:lstStyle/>
        <a:p>
          <a:endParaRPr lang="ru-RU"/>
        </a:p>
      </dgm:t>
    </dgm:pt>
  </dgm:ptLst>
  <dgm:cxnLst>
    <dgm:cxn modelId="{BC230F60-A21C-4F31-A43E-E35D789D78A9}" type="presOf" srcId="{F67F3CA2-A8DE-4C33-8735-860EB64E910B}" destId="{6641F714-089E-4C0B-9D84-13AD9F30BE78}" srcOrd="0" destOrd="0" presId="urn:microsoft.com/office/officeart/2008/layout/AscendingPictureAccentProcess"/>
    <dgm:cxn modelId="{09903989-8EF1-4632-B2D9-7E74210B3924}" type="presOf" srcId="{7347EA50-FA3D-49D4-9CA2-F30B9A1F7F39}" destId="{C3C94C8B-7EFB-48A6-9963-B63E655BAF66}" srcOrd="0" destOrd="0" presId="urn:microsoft.com/office/officeart/2008/layout/AscendingPictureAccentProcess"/>
    <dgm:cxn modelId="{9EA6564A-0849-4F3F-B550-8E6296812ABE}" type="presOf" srcId="{B9FA3DDF-A2BE-4BAD-854E-55F6CE490F72}" destId="{F883BBC1-94A6-48FC-864D-A5F59C167EB3}" srcOrd="0" destOrd="0" presId="urn:microsoft.com/office/officeart/2008/layout/AscendingPictureAccentProcess"/>
    <dgm:cxn modelId="{E0D501C0-6F46-48D7-ACDA-7C3DB086AA4B}" srcId="{F67F3CA2-A8DE-4C33-8735-860EB64E910B}" destId="{7347EA50-FA3D-49D4-9CA2-F30B9A1F7F39}" srcOrd="0" destOrd="0" parTransId="{14DB0A52-9F09-4DA0-B186-35DF05BA7D62}" sibTransId="{B9FA3DDF-A2BE-4BAD-854E-55F6CE490F72}"/>
    <dgm:cxn modelId="{970775C6-B383-4DEC-A629-2E8B7348E68B}" type="presParOf" srcId="{6641F714-089E-4C0B-9D84-13AD9F30BE78}" destId="{C3C94C8B-7EFB-48A6-9963-B63E655BAF66}" srcOrd="0" destOrd="0" presId="urn:microsoft.com/office/officeart/2008/layout/AscendingPictureAccentProcess"/>
    <dgm:cxn modelId="{CA7CCFD9-1344-4C84-BFDE-1E96EA65323B}" type="presParOf" srcId="{6641F714-089E-4C0B-9D84-13AD9F30BE78}" destId="{FF14A39D-7C15-464C-BEDA-8C964280F56C}" srcOrd="1" destOrd="0" presId="urn:microsoft.com/office/officeart/2008/layout/AscendingPictureAccentProcess"/>
    <dgm:cxn modelId="{BF156949-33DE-4024-827F-8E2CA1946335}" type="presParOf" srcId="{FF14A39D-7C15-464C-BEDA-8C964280F56C}" destId="{F883BBC1-94A6-48FC-864D-A5F59C167EB3}" srcOrd="0" destOrd="0" presId="urn:microsoft.com/office/officeart/2008/layout/AscendingPictureAccent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3C94C8B-7EFB-48A6-9963-B63E655BAF66}">
      <dsp:nvSpPr>
        <dsp:cNvPr id="0" name=""/>
        <dsp:cNvSpPr/>
      </dsp:nvSpPr>
      <dsp:spPr>
        <a:xfrm>
          <a:off x="1850899" y="-3"/>
          <a:ext cx="5539020" cy="475456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72426" tIns="95250" rIns="95250" bIns="95250" numCol="1" spcCol="1270" anchor="ctr" anchorCtr="0">
          <a:noAutofit/>
        </a:bodyPr>
        <a:lstStyle/>
        <a:p>
          <a:pPr lvl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kern="1200" dirty="0" smtClean="0"/>
            <a:t>работу выполнил:</a:t>
          </a:r>
        </a:p>
        <a:p>
          <a:pPr lvl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kern="1200" dirty="0" smtClean="0"/>
            <a:t>ученик 2 А класса МБОУ СОШ № 46</a:t>
          </a:r>
          <a:endParaRPr lang="en-US" sz="2500" kern="1200" dirty="0" smtClean="0"/>
        </a:p>
        <a:p>
          <a:pPr lvl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kern="1200" dirty="0" smtClean="0"/>
            <a:t>Железнов Валерий</a:t>
          </a:r>
        </a:p>
        <a:p>
          <a:pPr lvl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kern="1200" dirty="0" smtClean="0"/>
            <a:t>            </a:t>
          </a:r>
        </a:p>
        <a:p>
          <a:pPr lvl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500" kern="1200" dirty="0" smtClean="0"/>
        </a:p>
        <a:p>
          <a:pPr lvl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kern="1200" dirty="0" smtClean="0"/>
            <a:t>  Г. Хабаровск</a:t>
          </a:r>
        </a:p>
        <a:p>
          <a:pPr lvl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dirty="0" smtClean="0"/>
            <a:t>       </a:t>
          </a:r>
          <a:r>
            <a:rPr lang="ru-RU" sz="2500" kern="1200" dirty="0" smtClean="0"/>
            <a:t>2013 </a:t>
          </a:r>
          <a:r>
            <a:rPr lang="ru-RU" sz="2500" kern="1200" dirty="0" smtClean="0"/>
            <a:t>год</a:t>
          </a:r>
        </a:p>
        <a:p>
          <a:pPr lvl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500" kern="1200" dirty="0"/>
        </a:p>
      </dsp:txBody>
      <dsp:txXfrm>
        <a:off x="2082998" y="232096"/>
        <a:ext cx="5074822" cy="4290370"/>
      </dsp:txXfrm>
    </dsp:sp>
    <dsp:sp modelId="{F883BBC1-94A6-48FC-864D-A5F59C167EB3}">
      <dsp:nvSpPr>
        <dsp:cNvPr id="0" name=""/>
        <dsp:cNvSpPr/>
      </dsp:nvSpPr>
      <dsp:spPr>
        <a:xfrm>
          <a:off x="314935" y="178507"/>
          <a:ext cx="2568028" cy="2568413"/>
        </a:xfrm>
        <a:prstGeom prst="ellipse">
          <a:avLst/>
        </a:prstGeom>
        <a:blipFill>
          <a:blip xmlns:r="http://schemas.openxmlformats.org/officeDocument/2006/relationships" r:embed="rId1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AscendingPictureAccentProcess">
  <dgm:title val=""/>
  <dgm:desc val=""/>
  <dgm:catLst>
    <dgm:cat type="process" pri="22500"/>
    <dgm:cat type="picture" pri="16000"/>
    <dgm:cat type="pictureconvert" pri="1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shape xmlns:r="http://schemas.openxmlformats.org/officeDocument/2006/relationships" r:blip="">
      <dgm:adjLst/>
    </dgm:shape>
    <dgm:choose name="Name1">
      <dgm:if name="Name2" axis="ch" ptType="node" func="cnt" op="equ" val="1">
        <dgm:choose name="Name3">
          <dgm:if name="Name4" func="var" arg="dir" op="equ" val="norm">
            <dgm:choose name="Name5">
              <dgm:if name="Name6" axis="des" func="maxDepth" op="gt" val="1">
                <dgm:alg type="composite">
                  <dgm:param type="ar" val="2.7"/>
                </dgm:alg>
                <dgm:constrLst>
                  <dgm:constr type="primFontSz" for="ch" forName="parTx1" op="equ" val="65"/>
                  <dgm:constr type="primFontSz" for="ch" forName="desTx1" op="equ" val="65"/>
                  <dgm:constr type="userD" refType="w" fact="0.0247"/>
                  <dgm:constr type="l" for="ch" forName="parTx1" refType="w" fact="0.2711"/>
                  <dgm:constr type="t" for="ch" forName="parTx1" refType="h" fact="0.9603"/>
                  <dgm:constr type="w" for="ch" forName="parTx1" refType="w" fact="0.5325"/>
                  <dgm:constr type="h" for="ch" forName="parTx1" refType="h" fact="0.3856"/>
                  <dgm:constr type="ctrX" for="ch" forName="picture1" refType="w" fact="0.2469"/>
                  <dgm:constr type="ctrY" for="ch" forName="picture1" refType="h" fact="0.9"/>
                  <dgm:constr type="w" for="ch" forName="picture1" refType="w" fact="0.2469"/>
                  <dgm:constr type="h" for="ch" forName="picture1" refType="h" fact="0.6667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</dgm:constrLst>
              </dgm:if>
              <dgm:else name="Name7">
                <dgm:alg type="composite">
                  <dgm:param type="ar" val="2"/>
                </dgm:alg>
                <dgm:constrLst>
                  <dgm:constr type="primFontSz" for="ch" forName="parTx1" op="equ" val="65"/>
                  <dgm:constr type="userD" refType="w" fact="0.0333"/>
                  <dgm:constr type="l" for="ch" forName="parTx1" refType="w" fact="0.366"/>
                  <dgm:constr type="t" for="ch" forName="parTx1" refType="h" fact="0.7113"/>
                  <dgm:constr type="w" for="ch" forName="parTx1" refType="w" fact="0.7189"/>
                  <dgm:constr type="h" for="ch" forName="parTx1" refType="h" fact="0.3856"/>
                  <dgm:constr type="ctrX" for="ch" forName="picture1" refType="w" fact="0.3333"/>
                  <dgm:constr type="ctrY" for="ch" forName="picture1" refType="h" fact="0.6667"/>
                  <dgm:constr type="w" for="ch" forName="picture1" refType="w" fact="0.3333"/>
                  <dgm:constr type="h" for="ch" forName="picture1" refType="h" fact="0.6667"/>
                </dgm:constrLst>
              </dgm:else>
            </dgm:choose>
          </dgm:if>
          <dgm:else name="Name8">
            <dgm:choose name="Name9">
              <dgm:if name="Name10" axis="des" func="maxDepth" op="gt" val="1">
                <dgm:alg type="composite">
                  <dgm:param type="ar" val="2.7"/>
                </dgm:alg>
                <dgm:constrLst>
                  <dgm:constr type="primFontSz" for="ch" forName="parTx1" op="equ" val="65"/>
                  <dgm:constr type="primFontSz" for="ch" forName="desTx1" op="equ" val="65"/>
                  <dgm:constr type="userD" refType="w" fact="0.0247"/>
                  <dgm:constr type="r" for="ch" forName="parTx1" refType="w" fact="0.7289"/>
                  <dgm:constr type="t" for="ch" forName="parTx1" refType="h" fact="0.9603"/>
                  <dgm:constr type="w" for="ch" forName="parTx1" refType="w" fact="0.5325"/>
                  <dgm:constr type="h" for="ch" forName="parTx1" refType="h" fact="0.3856"/>
                  <dgm:constr type="ctrX" for="ch" forName="picture1" refType="w" fact="0.7531"/>
                  <dgm:constr type="ctrY" for="ch" forName="picture1" refType="h" fact="0.9"/>
                  <dgm:constr type="w" for="ch" forName="picture1" refType="w" fact="0.2469"/>
                  <dgm:constr type="h" for="ch" forName="picture1" refType="h" fact="0.6667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</dgm:constrLst>
              </dgm:if>
              <dgm:else name="Name11">
                <dgm:alg type="composite">
                  <dgm:param type="ar" val="2"/>
                </dgm:alg>
                <dgm:constrLst>
                  <dgm:constr type="primFontSz" for="ch" forName="parTx1" op="equ" val="65"/>
                  <dgm:constr type="userD" refType="w" fact="0.0333"/>
                  <dgm:constr type="r" for="ch" forName="parTx1" refType="w" fact="0.634"/>
                  <dgm:constr type="t" for="ch" forName="parTx1" refType="h" fact="0.7113"/>
                  <dgm:constr type="w" for="ch" forName="parTx1" refType="w" fact="0.7189"/>
                  <dgm:constr type="h" for="ch" forName="parTx1" refType="h" fact="0.3856"/>
                  <dgm:constr type="ctrX" for="ch" forName="picture1" refType="w" fact="0.6667"/>
                  <dgm:constr type="ctrY" for="ch" forName="picture1" refType="h" fact="0.6667"/>
                  <dgm:constr type="w" for="ch" forName="picture1" refType="w" fact="0.3333"/>
                  <dgm:constr type="h" for="ch" forName="picture1" refType="h" fact="0.6667"/>
                </dgm:constrLst>
              </dgm:else>
            </dgm:choose>
          </dgm:else>
        </dgm:choose>
      </dgm:if>
      <dgm:if name="Name12" axis="ch" ptType="node" func="cnt" op="equ" val="2">
        <dgm:choose name="Name13">
          <dgm:if name="Name14" func="var" arg="dir" op="equ" val="norm">
            <dgm:choose name="Name15">
              <dgm:if name="Name16" axis="des" func="maxDepth" op="gt" val="1">
                <dgm:alg type="composite">
                  <dgm:param type="ar" val="2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userD" refType="w" fact="0.0188"/>
                  <dgm:constr type="ctrX" for="ch" forName="dot1" refType="w" fact="0.3221"/>
                  <dgm:constr type="ctrY" for="ch" forName="dot1" refType="h" fact="0.5911"/>
                  <dgm:constr type="w" for="ch" forName="dot1" refType="userD"/>
                  <dgm:constr type="h" for="ch" forName="dot1" refType="userD"/>
                  <dgm:constr type="ctrX" for="ch" forName="dot2" refType="w" fact="0.3056"/>
                  <dgm:constr type="ctrY" for="ch" forName="dot2" refType="h" fact="0.644"/>
                  <dgm:constr type="w" for="ch" forName="dot2" refType="userD"/>
                  <dgm:constr type="h" for="ch" forName="dot2" refType="userD"/>
                  <dgm:constr type="ctrX" for="ch" forName="dot3" refType="w" fact="0.2859"/>
                  <dgm:constr type="ctrY" for="ch" forName="dot3" refType="h" fact="0.6898"/>
                  <dgm:constr type="w" for="ch" forName="dot3" refType="userD"/>
                  <dgm:constr type="h" for="ch" forName="dot3" refType="userD"/>
                  <dgm:constr type="ctrX" for="ch" forName="dotArrow1" refType="w" fact="0.3095"/>
                  <dgm:constr type="ctrY" for="ch" forName="dotArrow1" refType="h" fact="0.0587"/>
                  <dgm:constr type="w" for="ch" forName="dotArrow1" refType="userD"/>
                  <dgm:constr type="h" for="ch" forName="dotArrow1" refType="userD"/>
                  <dgm:constr type="ctrX" for="ch" forName="dotArrow2" refType="w" fact="0.3346"/>
                  <dgm:constr type="ctrY" for="ch" forName="dotArrow2" refType="h" fact="0.0287"/>
                  <dgm:constr type="w" for="ch" forName="dotArrow2" refType="userD"/>
                  <dgm:constr type="h" for="ch" forName="dotArrow2" refType="userD"/>
                  <dgm:constr type="ctrX" for="ch" forName="dotArrow3" refType="w" fact="0.3597"/>
                  <dgm:constr type="ctrY" for="ch" forName="dotArrow3" refType="h" fact="-0.0013"/>
                  <dgm:constr type="w" for="ch" forName="dotArrow3" refType="userD"/>
                  <dgm:constr type="h" for="ch" forName="dotArrow3" refType="userD"/>
                  <dgm:constr type="ctrX" for="ch" forName="dotArrow4" refType="w" fact="0.3848"/>
                  <dgm:constr type="ctrY" for="ch" forName="dotArrow4" refType="h" fact="0.0287"/>
                  <dgm:constr type="w" for="ch" forName="dotArrow4" refType="userD"/>
                  <dgm:constr type="h" for="ch" forName="dotArrow4" refType="userD"/>
                  <dgm:constr type="ctrX" for="ch" forName="dotArrow5" refType="w" fact="0.41"/>
                  <dgm:constr type="ctrY" for="ch" forName="dotArrow5" refType="h" fact="0.0587"/>
                  <dgm:constr type="w" for="ch" forName="dotArrow5" refType="userD"/>
                  <dgm:constr type="h" for="ch" forName="dotArrow5" refType="userD"/>
                  <dgm:constr type="ctrX" for="ch" forName="dotArrow6" refType="w" fact="0.3597"/>
                  <dgm:constr type="ctrY" for="ch" forName="dotArrow6" refType="h" fact="0.062"/>
                  <dgm:constr type="w" for="ch" forName="dotArrow6" refType="userD"/>
                  <dgm:constr type="h" for="ch" forName="dotArrow6" refType="userD"/>
                  <dgm:constr type="ctrX" for="ch" forName="dotArrow7" refType="w" fact="0.3597"/>
                  <dgm:constr type="ctrY" for="ch" forName="dotArrow7" refType="h" fact="0.1253"/>
                  <dgm:constr type="w" for="ch" forName="dotArrow7" refType="userD"/>
                  <dgm:constr type="h" for="ch" forName="dotArrow7" refType="userD"/>
                  <dgm:constr type="l" for="ch" forName="parTx1" refType="w" fact="0.197"/>
                  <dgm:constr type="t" for="ch" forName="parTx1" refType="h" fact="0.8169"/>
                  <dgm:constr type="w" for="ch" forName="parTx1" refType="w" fact="0.4064"/>
                  <dgm:constr type="h" for="ch" forName="parTx1" refType="h" fact="0.218"/>
                  <dgm:constr type="ctrX" for="ch" forName="picture1" refType="w" fact="0.1785"/>
                  <dgm:constr type="ctrY" for="ch" forName="picture1" refType="h" fact="0.7834"/>
                  <dgm:constr type="w" for="ch" forName="picture1" refType="w" fact="0.1884"/>
                  <dgm:constr type="h" for="ch" forName="picture1" refType="h" fact="0.3768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3688"/>
                  <dgm:constr type="t" for="ch" forName="parTx2" refType="h" fact="0.3905"/>
                  <dgm:constr type="w" for="ch" forName="parTx2" refType="w" fact="0.4064"/>
                  <dgm:constr type="h" for="ch" forName="parTx2" refType="h" fact="0.218"/>
                  <dgm:constr type="ctrX" for="ch" forName="picture2" refType="w" fact="0.3503"/>
                  <dgm:constr type="ctrY" for="ch" forName="picture2" refType="h" fact="0.357"/>
                  <dgm:constr type="w" for="ch" forName="picture2" refType="w" fact="0.1884"/>
                  <dgm:constr type="h" for="ch" forName="picture2" refType="h" fact="0.3768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</dgm:constrLst>
              </dgm:if>
              <dgm:else name="Name17">
                <dgm:alg type="composite">
                  <dgm:param type="ar" val="1.507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userD" refType="w" fact="0.025"/>
                  <dgm:constr type="ctrX" for="ch" forName="dot1" refType="w" fact="0.4274"/>
                  <dgm:constr type="ctrY" for="ch" forName="dot1" refType="h" fact="0.5911"/>
                  <dgm:constr type="w" for="ch" forName="dot1" refType="userD"/>
                  <dgm:constr type="h" for="ch" forName="dot1" refType="userD"/>
                  <dgm:constr type="ctrX" for="ch" forName="dot2" refType="w" fact="0.4055"/>
                  <dgm:constr type="ctrY" for="ch" forName="dot2" refType="h" fact="0.644"/>
                  <dgm:constr type="w" for="ch" forName="dot2" refType="userD"/>
                  <dgm:constr type="h" for="ch" forName="dot2" refType="userD"/>
                  <dgm:constr type="ctrX" for="ch" forName="dot3" refType="w" fact="0.3794"/>
                  <dgm:constr type="ctrY" for="ch" forName="dot3" refType="h" fact="0.6898"/>
                  <dgm:constr type="w" for="ch" forName="dot3" refType="userD"/>
                  <dgm:constr type="h" for="ch" forName="dot3" refType="userD"/>
                  <dgm:constr type="ctrX" for="ch" forName="dotArrow1" refType="w" fact="0.4106"/>
                  <dgm:constr type="ctrY" for="ch" forName="dotArrow1" refType="h" fact="0.0587"/>
                  <dgm:constr type="w" for="ch" forName="dotArrow1" refType="userD"/>
                  <dgm:constr type="h" for="ch" forName="dotArrow1" refType="userD"/>
                  <dgm:constr type="ctrX" for="ch" forName="dotArrow2" refType="w" fact="0.444"/>
                  <dgm:constr type="ctrY" for="ch" forName="dotArrow2" refType="h" fact="0.0287"/>
                  <dgm:constr type="w" for="ch" forName="dotArrow2" refType="userD"/>
                  <dgm:constr type="h" for="ch" forName="dotArrow2" refType="userD"/>
                  <dgm:constr type="ctrX" for="ch" forName="dotArrow3" refType="w" fact="0.4773"/>
                  <dgm:constr type="ctrY" for="ch" forName="dotArrow3" refType="h" fact="-0.0013"/>
                  <dgm:constr type="w" for="ch" forName="dotArrow3" refType="userD"/>
                  <dgm:constr type="h" for="ch" forName="dotArrow3" refType="userD"/>
                  <dgm:constr type="ctrX" for="ch" forName="dotArrow4" refType="w" fact="0.5106"/>
                  <dgm:constr type="ctrY" for="ch" forName="dotArrow4" refType="h" fact="0.0287"/>
                  <dgm:constr type="w" for="ch" forName="dotArrow4" refType="userD"/>
                  <dgm:constr type="h" for="ch" forName="dotArrow4" refType="userD"/>
                  <dgm:constr type="ctrX" for="ch" forName="dotArrow5" refType="w" fact="0.544"/>
                  <dgm:constr type="ctrY" for="ch" forName="dotArrow5" refType="h" fact="0.0587"/>
                  <dgm:constr type="w" for="ch" forName="dotArrow5" refType="userD"/>
                  <dgm:constr type="h" for="ch" forName="dotArrow5" refType="userD"/>
                  <dgm:constr type="ctrX" for="ch" forName="dotArrow6" refType="w" fact="0.4773"/>
                  <dgm:constr type="ctrY" for="ch" forName="dotArrow6" refType="h" fact="0.062"/>
                  <dgm:constr type="w" for="ch" forName="dotArrow6" refType="userD"/>
                  <dgm:constr type="h" for="ch" forName="dotArrow6" refType="userD"/>
                  <dgm:constr type="ctrX" for="ch" forName="dotArrow7" refType="w" fact="0.4773"/>
                  <dgm:constr type="ctrY" for="ch" forName="dotArrow7" refType="h" fact="0.1253"/>
                  <dgm:constr type="w" for="ch" forName="dotArrow7" refType="userD"/>
                  <dgm:constr type="h" for="ch" forName="dotArrow7" refType="userD"/>
                  <dgm:constr type="l" for="ch" forName="parTx1" refType="w" fact="0.2614"/>
                  <dgm:constr type="t" for="ch" forName="parTx1" refType="h" fact="0.8086"/>
                  <dgm:constr type="w" for="ch" forName="parTx1" refType="w" fact="0.5392"/>
                  <dgm:constr type="h" for="ch" forName="parTx1" refType="h" fact="0.218"/>
                  <dgm:constr type="ctrX" for="ch" forName="picture1" refType="w" fact="0.2369"/>
                  <dgm:constr type="ctrY" for="ch" forName="picture1" refType="h" fact="0.7834"/>
                  <dgm:constr type="w" for="ch" forName="picture1" refType="w" fact="0.25"/>
                  <dgm:constr type="h" for="ch" forName="picture1" refType="h" fact="0.3768"/>
                  <dgm:constr type="l" for="ch" forName="parTx2" refType="w" fact="0.4893"/>
                  <dgm:constr type="t" for="ch" forName="parTx2" refType="h" fact="0.3822"/>
                  <dgm:constr type="w" for="ch" forName="parTx2" refType="w" fact="0.5392"/>
                  <dgm:constr type="h" for="ch" forName="parTx2" refType="h" fact="0.218"/>
                  <dgm:constr type="ctrX" for="ch" forName="picture2" refType="w" fact="0.4648"/>
                  <dgm:constr type="ctrY" for="ch" forName="picture2" refType="h" fact="0.357"/>
                  <dgm:constr type="w" for="ch" forName="picture2" refType="w" fact="0.25"/>
                  <dgm:constr type="h" for="ch" forName="picture2" refType="h" fact="0.3768"/>
                </dgm:constrLst>
              </dgm:else>
            </dgm:choose>
          </dgm:if>
          <dgm:else name="Name18">
            <dgm:choose name="Name19">
              <dgm:if name="Name20" axis="des" func="maxDepth" op="gt" val="1">
                <dgm:alg type="composite">
                  <dgm:param type="ar" val="2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userD" refType="w" fact="0.0188"/>
                  <dgm:constr type="ctrX" for="ch" forName="dot1" refType="w" fact="0.6779"/>
                  <dgm:constr type="ctrY" for="ch" forName="dot1" refType="h" fact="0.5911"/>
                  <dgm:constr type="w" for="ch" forName="dot1" refType="userD"/>
                  <dgm:constr type="h" for="ch" forName="dot1" refType="userD"/>
                  <dgm:constr type="ctrX" for="ch" forName="dot2" refType="w" fact="0.6944"/>
                  <dgm:constr type="ctrY" for="ch" forName="dot2" refType="h" fact="0.644"/>
                  <dgm:constr type="w" for="ch" forName="dot2" refType="userD"/>
                  <dgm:constr type="h" for="ch" forName="dot2" refType="userD"/>
                  <dgm:constr type="ctrX" for="ch" forName="dot3" refType="w" fact="0.7141"/>
                  <dgm:constr type="ctrY" for="ch" forName="dot3" refType="h" fact="0.6898"/>
                  <dgm:constr type="w" for="ch" forName="dot3" refType="userD"/>
                  <dgm:constr type="h" for="ch" forName="dot3" refType="userD"/>
                  <dgm:constr type="ctrX" for="ch" forName="dotArrow1" refType="w" fact="0.6905"/>
                  <dgm:constr type="ctrY" for="ch" forName="dotArrow1" refType="h" fact="0.0587"/>
                  <dgm:constr type="w" for="ch" forName="dotArrow1" refType="userD"/>
                  <dgm:constr type="h" for="ch" forName="dotArrow1" refType="userD"/>
                  <dgm:constr type="ctrX" for="ch" forName="dotArrow2" refType="w" fact="0.6654"/>
                  <dgm:constr type="ctrY" for="ch" forName="dotArrow2" refType="h" fact="0.0287"/>
                  <dgm:constr type="w" for="ch" forName="dotArrow2" refType="userD"/>
                  <dgm:constr type="h" for="ch" forName="dotArrow2" refType="userD"/>
                  <dgm:constr type="ctrX" for="ch" forName="dotArrow3" refType="w" fact="0.6403"/>
                  <dgm:constr type="ctrY" for="ch" forName="dotArrow3" refType="h" fact="-0.0013"/>
                  <dgm:constr type="w" for="ch" forName="dotArrow3" refType="userD"/>
                  <dgm:constr type="h" for="ch" forName="dotArrow3" refType="userD"/>
                  <dgm:constr type="ctrX" for="ch" forName="dotArrow4" refType="w" fact="0.6152"/>
                  <dgm:constr type="ctrY" for="ch" forName="dotArrow4" refType="h" fact="0.0287"/>
                  <dgm:constr type="w" for="ch" forName="dotArrow4" refType="userD"/>
                  <dgm:constr type="h" for="ch" forName="dotArrow4" refType="userD"/>
                  <dgm:constr type="ctrX" for="ch" forName="dotArrow5" refType="w" fact="0.59"/>
                  <dgm:constr type="ctrY" for="ch" forName="dotArrow5" refType="h" fact="0.0587"/>
                  <dgm:constr type="w" for="ch" forName="dotArrow5" refType="userD"/>
                  <dgm:constr type="h" for="ch" forName="dotArrow5" refType="userD"/>
                  <dgm:constr type="ctrX" for="ch" forName="dotArrow6" refType="w" fact="0.6403"/>
                  <dgm:constr type="ctrY" for="ch" forName="dotArrow6" refType="h" fact="0.062"/>
                  <dgm:constr type="w" for="ch" forName="dotArrow6" refType="userD"/>
                  <dgm:constr type="h" for="ch" forName="dotArrow6" refType="userD"/>
                  <dgm:constr type="ctrX" for="ch" forName="dotArrow7" refType="w" fact="0.6403"/>
                  <dgm:constr type="ctrY" for="ch" forName="dotArrow7" refType="h" fact="0.1253"/>
                  <dgm:constr type="w" for="ch" forName="dotArrow7" refType="userD"/>
                  <dgm:constr type="h" for="ch" forName="dotArrow7" refType="userD"/>
                  <dgm:constr type="r" for="ch" forName="parTx1" refType="w" fact="0.803"/>
                  <dgm:constr type="t" for="ch" forName="parTx1" refType="h" fact="0.8169"/>
                  <dgm:constr type="w" for="ch" forName="parTx1" refType="w" fact="0.4064"/>
                  <dgm:constr type="h" for="ch" forName="parTx1" refType="h" fact="0.218"/>
                  <dgm:constr type="ctrX" for="ch" forName="picture1" refType="w" fact="0.8215"/>
                  <dgm:constr type="ctrY" for="ch" forName="picture1" refType="h" fact="0.7834"/>
                  <dgm:constr type="w" for="ch" forName="picture1" refType="w" fact="0.1884"/>
                  <dgm:constr type="h" for="ch" forName="picture1" refType="h" fact="0.3768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6312"/>
                  <dgm:constr type="t" for="ch" forName="parTx2" refType="h" fact="0.3905"/>
                  <dgm:constr type="w" for="ch" forName="parTx2" refType="w" fact="0.4064"/>
                  <dgm:constr type="h" for="ch" forName="parTx2" refType="h" fact="0.218"/>
                  <dgm:constr type="ctrX" for="ch" forName="picture2" refType="w" fact="0.6497"/>
                  <dgm:constr type="ctrY" for="ch" forName="picture2" refType="h" fact="0.357"/>
                  <dgm:constr type="w" for="ch" forName="picture2" refType="w" fact="0.1884"/>
                  <dgm:constr type="h" for="ch" forName="picture2" refType="h" fact="0.3768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</dgm:constrLst>
              </dgm:if>
              <dgm:else name="Name21">
                <dgm:alg type="composite">
                  <dgm:param type="ar" val="1.507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userD" refType="w" fact="0.025"/>
                  <dgm:constr type="ctrX" for="ch" forName="dot1" refType="w" fact="0.5726"/>
                  <dgm:constr type="ctrY" for="ch" forName="dot1" refType="h" fact="0.5911"/>
                  <dgm:constr type="w" for="ch" forName="dot1" refType="userD"/>
                  <dgm:constr type="h" for="ch" forName="dot1" refType="userD"/>
                  <dgm:constr type="ctrX" for="ch" forName="dot2" refType="w" fact="0.5945"/>
                  <dgm:constr type="ctrY" for="ch" forName="dot2" refType="h" fact="0.644"/>
                  <dgm:constr type="w" for="ch" forName="dot2" refType="userD"/>
                  <dgm:constr type="h" for="ch" forName="dot2" refType="userD"/>
                  <dgm:constr type="ctrX" for="ch" forName="dot3" refType="w" fact="0.6206"/>
                  <dgm:constr type="ctrY" for="ch" forName="dot3" refType="h" fact="0.6898"/>
                  <dgm:constr type="w" for="ch" forName="dot3" refType="userD"/>
                  <dgm:constr type="h" for="ch" forName="dot3" refType="userD"/>
                  <dgm:constr type="ctrX" for="ch" forName="dotArrow1" refType="w" fact="0.5894"/>
                  <dgm:constr type="ctrY" for="ch" forName="dotArrow1" refType="h" fact="0.0587"/>
                  <dgm:constr type="w" for="ch" forName="dotArrow1" refType="userD"/>
                  <dgm:constr type="h" for="ch" forName="dotArrow1" refType="userD"/>
                  <dgm:constr type="ctrX" for="ch" forName="dotArrow2" refType="w" fact="0.556"/>
                  <dgm:constr type="ctrY" for="ch" forName="dotArrow2" refType="h" fact="0.0287"/>
                  <dgm:constr type="w" for="ch" forName="dotArrow2" refType="userD"/>
                  <dgm:constr type="h" for="ch" forName="dotArrow2" refType="userD"/>
                  <dgm:constr type="ctrX" for="ch" forName="dotArrow3" refType="w" fact="0.5227"/>
                  <dgm:constr type="ctrY" for="ch" forName="dotArrow3" refType="h" fact="-0.0013"/>
                  <dgm:constr type="w" for="ch" forName="dotArrow3" refType="userD"/>
                  <dgm:constr type="h" for="ch" forName="dotArrow3" refType="userD"/>
                  <dgm:constr type="ctrX" for="ch" forName="dotArrow4" refType="w" fact="0.4894"/>
                  <dgm:constr type="ctrY" for="ch" forName="dotArrow4" refType="h" fact="0.0287"/>
                  <dgm:constr type="w" for="ch" forName="dotArrow4" refType="userD"/>
                  <dgm:constr type="h" for="ch" forName="dotArrow4" refType="userD"/>
                  <dgm:constr type="ctrX" for="ch" forName="dotArrow5" refType="w" fact="0.456"/>
                  <dgm:constr type="ctrY" for="ch" forName="dotArrow5" refType="h" fact="0.0587"/>
                  <dgm:constr type="w" for="ch" forName="dotArrow5" refType="userD"/>
                  <dgm:constr type="h" for="ch" forName="dotArrow5" refType="userD"/>
                  <dgm:constr type="ctrX" for="ch" forName="dotArrow6" refType="w" fact="0.5227"/>
                  <dgm:constr type="ctrY" for="ch" forName="dotArrow6" refType="h" fact="0.062"/>
                  <dgm:constr type="w" for="ch" forName="dotArrow6" refType="userD"/>
                  <dgm:constr type="h" for="ch" forName="dotArrow6" refType="userD"/>
                  <dgm:constr type="ctrX" for="ch" forName="dotArrow7" refType="w" fact="0.5227"/>
                  <dgm:constr type="ctrY" for="ch" forName="dotArrow7" refType="h" fact="0.1253"/>
                  <dgm:constr type="w" for="ch" forName="dotArrow7" refType="userD"/>
                  <dgm:constr type="h" for="ch" forName="dotArrow7" refType="userD"/>
                  <dgm:constr type="r" for="ch" forName="parTx1" refType="w" fact="0.7386"/>
                  <dgm:constr type="t" for="ch" forName="parTx1" refType="h" fact="0.8086"/>
                  <dgm:constr type="w" for="ch" forName="parTx1" refType="w" fact="0.5392"/>
                  <dgm:constr type="h" for="ch" forName="parTx1" refType="h" fact="0.218"/>
                  <dgm:constr type="ctrX" for="ch" forName="picture1" refType="w" fact="0.7631"/>
                  <dgm:constr type="ctrY" for="ch" forName="picture1" refType="h" fact="0.7834"/>
                  <dgm:constr type="w" for="ch" forName="picture1" refType="w" fact="0.25"/>
                  <dgm:constr type="h" for="ch" forName="picture1" refType="h" fact="0.3768"/>
                  <dgm:constr type="r" for="ch" forName="parTx2" refType="w" fact="0.5107"/>
                  <dgm:constr type="t" for="ch" forName="parTx2" refType="h" fact="0.3822"/>
                  <dgm:constr type="w" for="ch" forName="parTx2" refType="w" fact="0.5392"/>
                  <dgm:constr type="h" for="ch" forName="parTx2" refType="h" fact="0.218"/>
                  <dgm:constr type="ctrX" for="ch" forName="picture2" refType="w" fact="0.5352"/>
                  <dgm:constr type="ctrY" for="ch" forName="picture2" refType="h" fact="0.357"/>
                  <dgm:constr type="w" for="ch" forName="picture2" refType="w" fact="0.25"/>
                  <dgm:constr type="h" for="ch" forName="picture2" refType="h" fact="0.3768"/>
                </dgm:constrLst>
              </dgm:else>
            </dgm:choose>
          </dgm:else>
        </dgm:choose>
      </dgm:if>
      <dgm:if name="Name22" axis="ch" ptType="node" func="cnt" op="equ" val="3">
        <dgm:choose name="Name23">
          <dgm:if name="Name24" func="var" arg="dir" op="equ" val="norm">
            <dgm:choose name="Name25">
              <dgm:if name="Name26" axis="des" func="maxDepth" op="gt" val="1">
                <dgm:alg type="composite">
                  <dgm:param type="ar" val="1.7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userD" refType="w" fact="0.0162"/>
                  <dgm:constr type="ctrX" for="ch" forName="dot1" refType="w" fact="0.2981"/>
                  <dgm:constr type="ctrY" for="ch" forName="dot1" refType="h" fact="0.763"/>
                  <dgm:constr type="w" for="ch" forName="dot1" refType="userD"/>
                  <dgm:constr type="h" for="ch" forName="dot1" refType="userD"/>
                  <dgm:constr type="ctrX" for="ch" forName="dot2" refType="w" fact="0.2676"/>
                  <dgm:constr type="ctrY" for="ch" forName="dot2" refType="h" fact="0.7887"/>
                  <dgm:constr type="w" for="ch" forName="dot2" refType="userD"/>
                  <dgm:constr type="h" for="ch" forName="dot2" refType="userD"/>
                  <dgm:constr type="ctrX" for="ch" forName="dot3" refType="w" fact="0.2357"/>
                  <dgm:constr type="ctrY" for="ch" forName="dot3" refType="h" fact="0.809"/>
                  <dgm:constr type="w" for="ch" forName="dot3" refType="userD"/>
                  <dgm:constr type="h" for="ch" forName="dot3" refType="userD"/>
                  <dgm:constr type="ctrX" for="ch" forName="dot4" refType="w" fact="0.4445"/>
                  <dgm:constr type="ctrY" for="ch" forName="dot4" refType="h" fact="0.4655"/>
                  <dgm:constr type="w" for="ch" forName="dot4" refType="userD"/>
                  <dgm:constr type="h" for="ch" forName="dot4" refType="userD"/>
                  <dgm:constr type="ctrX" for="ch" forName="dot5" refType="w" fact="0.4323"/>
                  <dgm:constr type="ctrY" for="ch" forName="dot5" refType="h" fact="0.5178"/>
                  <dgm:constr type="w" for="ch" forName="dot5" refType="userD"/>
                  <dgm:constr type="h" for="ch" forName="dot5" refType="userD"/>
                  <dgm:constr type="ctrX" for="ch" forName="dotArrow1" refType="w" fact="0.4236"/>
                  <dgm:constr type="ctrY" for="ch" forName="dotArrow1" refType="h" fact="0.0718"/>
                  <dgm:constr type="w" for="ch" forName="dotArrow1" refType="userD"/>
                  <dgm:constr type="h" for="ch" forName="dotArrow1" refType="userD"/>
                  <dgm:constr type="ctrX" for="ch" forName="dotArrow2" refType="w" fact="0.446"/>
                  <dgm:constr type="ctrY" for="ch" forName="dotArrow2" refType="h" fact="0.0468"/>
                  <dgm:constr type="w" for="ch" forName="dotArrow2" refType="userD"/>
                  <dgm:constr type="h" for="ch" forName="dotArrow2" refType="userD"/>
                  <dgm:constr type="ctrX" for="ch" forName="dotArrow3" refType="w" fact="0.4685"/>
                  <dgm:constr type="ctrY" for="ch" forName="dotArrow3" refType="h" fact="0.0218"/>
                  <dgm:constr type="w" for="ch" forName="dotArrow3" refType="userD"/>
                  <dgm:constr type="h" for="ch" forName="dotArrow3" refType="userD"/>
                  <dgm:constr type="ctrX" for="ch" forName="dotArrow4" refType="w" fact="0.491"/>
                  <dgm:constr type="ctrY" for="ch" forName="dotArrow4" refType="h" fact="0.0468"/>
                  <dgm:constr type="w" for="ch" forName="dotArrow4" refType="userD"/>
                  <dgm:constr type="h" for="ch" forName="dotArrow4" refType="userD"/>
                  <dgm:constr type="ctrX" for="ch" forName="dotArrow5" refType="w" fact="0.5135"/>
                  <dgm:constr type="ctrY" for="ch" forName="dotArrow5" refType="h" fact="0.0718"/>
                  <dgm:constr type="w" for="ch" forName="dotArrow5" refType="userD"/>
                  <dgm:constr type="h" for="ch" forName="dotArrow5" refType="userD"/>
                  <dgm:constr type="ctrX" for="ch" forName="dotArrow6" refType="w" fact="0.4685"/>
                  <dgm:constr type="ctrY" for="ch" forName="dotArrow6" refType="h" fact="0.0745"/>
                  <dgm:constr type="w" for="ch" forName="dotArrow6" refType="userD"/>
                  <dgm:constr type="h" for="ch" forName="dotArrow6" refType="userD"/>
                  <dgm:constr type="ctrX" for="ch" forName="dotArrow7" refType="w" fact="0.4685"/>
                  <dgm:constr type="ctrY" for="ch" forName="dotArrow7" refType="h" fact="0.1273"/>
                  <dgm:constr type="w" for="ch" forName="dotArrow7" refType="userD"/>
                  <dgm:constr type="h" for="ch" forName="dotArrow7" refType="userD"/>
                  <dgm:constr type="l" for="ch" forName="parTx1" refType="w" fact="0.1487"/>
                  <dgm:constr type="t" for="ch" forName="parTx1" refType="h" fact="0.8596"/>
                  <dgm:constr type="w" for="ch" forName="parTx1" refType="w" fact="0.3491"/>
                  <dgm:constr type="h" for="ch" forName="parTx1" refType="h" fact="0.1638"/>
                  <dgm:constr type="ctrX" for="ch" forName="picture1" refType="w" fact="0.1328"/>
                  <dgm:constr type="ctrY" for="ch" forName="picture1" refType="h" fact="0.8361"/>
                  <dgm:constr type="w" for="ch" forName="picture1" refType="w" fact="0.1618"/>
                  <dgm:constr type="h" for="ch" forName="picture1" refType="h" fact="0.2832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3732"/>
                  <dgm:constr type="t" for="ch" forName="parTx2" refType="h" fact="0.6469"/>
                  <dgm:constr type="w" for="ch" forName="parTx2" refType="w" fact="0.3491"/>
                  <dgm:constr type="h" for="ch" forName="parTx2" refType="h" fact="0.1638"/>
                  <dgm:constr type="ctrX" for="ch" forName="picture2" refType="w" fact="0.3573"/>
                  <dgm:constr type="ctrY" for="ch" forName="picture2" refType="h" fact="0.6234"/>
                  <dgm:constr type="w" for="ch" forName="picture2" refType="w" fact="0.1618"/>
                  <dgm:constr type="h" for="ch" forName="picture2" refType="h" fact="0.2832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  <dgm:constr type="l" for="ch" forName="parTx3" refType="w" fact="0.4763"/>
                  <dgm:constr type="t" for="ch" forName="parTx3" refType="h" fact="0.3243"/>
                  <dgm:constr type="w" for="ch" forName="parTx3" refType="w" fact="0.3491"/>
                  <dgm:constr type="h" for="ch" forName="parTx3" refType="h" fact="0.1638"/>
                  <dgm:constr type="ctrX" for="ch" forName="picture3" refType="w" fact="0.4604"/>
                  <dgm:constr type="ctrY" for="ch" forName="picture3" refType="h" fact="0.3008"/>
                  <dgm:constr type="w" for="ch" forName="picture3" refType="w" fact="0.1618"/>
                  <dgm:constr type="h" for="ch" forName="picture3" refType="h" fact="0.2832"/>
                  <dgm:constr type="l" for="ch" forName="desTx3" refType="r" refFor="ch" refForName="parTx3"/>
                  <dgm:constr type="r" for="ch" forName="desTx3" refType="w"/>
                  <dgm:constr type="t" for="ch" forName="desTx3" refType="t" refFor="ch" refForName="parTx3"/>
                  <dgm:constr type="h" for="ch" forName="desTx3" refType="h" refFor="ch" refForName="parTx3"/>
                </dgm:constrLst>
              </dgm:if>
              <dgm:else name="Name27">
                <dgm:alg type="composite">
                  <dgm:param type="ar" val="1.4161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userD" refType="w" fact="0.02"/>
                  <dgm:constr type="ctrX" for="ch" forName="dot1" refType="w" fact="0.3684"/>
                  <dgm:constr type="ctrY" for="ch" forName="dot1" refType="h" fact="0.763"/>
                  <dgm:constr type="w" for="ch" forName="dot1" refType="userD"/>
                  <dgm:constr type="h" for="ch" forName="dot1" refType="userD"/>
                  <dgm:constr type="ctrX" for="ch" forName="dot2" refType="w" fact="0.3307"/>
                  <dgm:constr type="ctrY" for="ch" forName="dot2" refType="h" fact="0.7887"/>
                  <dgm:constr type="w" for="ch" forName="dot2" refType="userD"/>
                  <dgm:constr type="h" for="ch" forName="dot2" refType="userD"/>
                  <dgm:constr type="ctrX" for="ch" forName="dot3" refType="w" fact="0.2912"/>
                  <dgm:constr type="ctrY" for="ch" forName="dot3" refType="h" fact="0.809"/>
                  <dgm:constr type="w" for="ch" forName="dot3" refType="userD"/>
                  <dgm:constr type="h" for="ch" forName="dot3" refType="userD"/>
                  <dgm:constr type="ctrX" for="ch" forName="dot4" refType="w" fact="0.5494"/>
                  <dgm:constr type="ctrY" for="ch" forName="dot4" refType="h" fact="0.4655"/>
                  <dgm:constr type="w" for="ch" forName="dot4" refType="userD"/>
                  <dgm:constr type="h" for="ch" forName="dot4" refType="userD"/>
                  <dgm:constr type="ctrX" for="ch" forName="dot5" refType="w" fact="0.5342"/>
                  <dgm:constr type="ctrY" for="ch" forName="dot5" refType="h" fact="0.5178"/>
                  <dgm:constr type="w" for="ch" forName="dot5" refType="userD"/>
                  <dgm:constr type="h" for="ch" forName="dot5" refType="userD"/>
                  <dgm:constr type="ctrX" for="ch" forName="dotArrow1" refType="w" fact="0.5234"/>
                  <dgm:constr type="ctrY" for="ch" forName="dotArrow1" refType="h" fact="0.0718"/>
                  <dgm:constr type="w" for="ch" forName="dotArrow1" refType="userD"/>
                  <dgm:constr type="h" for="ch" forName="dotArrow1" refType="userD"/>
                  <dgm:constr type="ctrX" for="ch" forName="dotArrow2" refType="w" fact="0.5512"/>
                  <dgm:constr type="ctrY" for="ch" forName="dotArrow2" refType="h" fact="0.0468"/>
                  <dgm:constr type="w" for="ch" forName="dotArrow2" refType="userD"/>
                  <dgm:constr type="h" for="ch" forName="dotArrow2" refType="userD"/>
                  <dgm:constr type="ctrX" for="ch" forName="dotArrow3" refType="w" fact="0.579"/>
                  <dgm:constr type="ctrY" for="ch" forName="dotArrow3" refType="h" fact="0.0218"/>
                  <dgm:constr type="w" for="ch" forName="dotArrow3" refType="userD"/>
                  <dgm:constr type="h" for="ch" forName="dotArrow3" refType="userD"/>
                  <dgm:constr type="ctrX" for="ch" forName="dotArrow4" refType="w" fact="0.6068"/>
                  <dgm:constr type="ctrY" for="ch" forName="dotArrow4" refType="h" fact="0.0468"/>
                  <dgm:constr type="w" for="ch" forName="dotArrow4" refType="userD"/>
                  <dgm:constr type="h" for="ch" forName="dotArrow4" refType="userD"/>
                  <dgm:constr type="ctrX" for="ch" forName="dotArrow5" refType="w" fact="0.6346"/>
                  <dgm:constr type="ctrY" for="ch" forName="dotArrow5" refType="h" fact="0.0718"/>
                  <dgm:constr type="w" for="ch" forName="dotArrow5" refType="userD"/>
                  <dgm:constr type="h" for="ch" forName="dotArrow5" refType="userD"/>
                  <dgm:constr type="ctrX" for="ch" forName="dotArrow6" refType="w" fact="0.579"/>
                  <dgm:constr type="ctrY" for="ch" forName="dotArrow6" refType="h" fact="0.0745"/>
                  <dgm:constr type="w" for="ch" forName="dotArrow6" refType="userD"/>
                  <dgm:constr type="h" for="ch" forName="dotArrow6" refType="userD"/>
                  <dgm:constr type="ctrX" for="ch" forName="dotArrow7" refType="w" fact="0.579"/>
                  <dgm:constr type="ctrY" for="ch" forName="dotArrow7" refType="h" fact="0.1273"/>
                  <dgm:constr type="w" for="ch" forName="dotArrow7" refType="userD"/>
                  <dgm:constr type="h" for="ch" forName="dotArrow7" refType="userD"/>
                  <dgm:constr type="l" for="ch" forName="parTx1" refType="w" fact="0.1837"/>
                  <dgm:constr type="t" for="ch" forName="parTx1" refType="h" fact="0.8551"/>
                  <dgm:constr type="w" for="ch" forName="parTx1" refType="w" fact="0.4314"/>
                  <dgm:constr type="h" for="ch" forName="parTx1" refType="h" fact="0.1638"/>
                  <dgm:constr type="ctrX" for="ch" forName="picture1" refType="w" fact="0.1641"/>
                  <dgm:constr type="ctrY" for="ch" forName="picture1" refType="h" fact="0.8361"/>
                  <dgm:constr type="w" for="ch" forName="picture1" refType="w" fact="0.2"/>
                  <dgm:constr type="h" for="ch" forName="picture1" refType="h" fact="0.2832"/>
                  <dgm:constr type="l" for="ch" forName="parTx2" refType="w" fact="0.4612"/>
                  <dgm:constr type="t" for="ch" forName="parTx2" refType="h" fact="0.6424"/>
                  <dgm:constr type="w" for="ch" forName="parTx2" refType="w" fact="0.4314"/>
                  <dgm:constr type="h" for="ch" forName="parTx2" refType="h" fact="0.1638"/>
                  <dgm:constr type="ctrX" for="ch" forName="picture2" refType="w" fact="0.4416"/>
                  <dgm:constr type="ctrY" for="ch" forName="picture2" refType="h" fact="0.6234"/>
                  <dgm:constr type="w" for="ch" forName="picture2" refType="w" fact="0.2"/>
                  <dgm:constr type="h" for="ch" forName="picture2" refType="h" fact="0.2832"/>
                  <dgm:constr type="l" for="ch" forName="parTx3" refType="w" fact="0.5886"/>
                  <dgm:constr type="t" for="ch" forName="parTx3" refType="h" fact="0.3198"/>
                  <dgm:constr type="w" for="ch" forName="parTx3" refType="w" fact="0.4314"/>
                  <dgm:constr type="h" for="ch" forName="parTx3" refType="h" fact="0.1638"/>
                  <dgm:constr type="ctrX" for="ch" forName="picture3" refType="w" fact="0.569"/>
                  <dgm:constr type="ctrY" for="ch" forName="picture3" refType="h" fact="0.3008"/>
                  <dgm:constr type="w" for="ch" forName="picture3" refType="w" fact="0.2"/>
                  <dgm:constr type="h" for="ch" forName="picture3" refType="h" fact="0.2832"/>
                </dgm:constrLst>
              </dgm:else>
            </dgm:choose>
          </dgm:if>
          <dgm:else name="Name28">
            <dgm:choose name="Name29">
              <dgm:if name="Name30" axis="des" func="maxDepth" op="gt" val="1">
                <dgm:alg type="composite">
                  <dgm:param type="ar" val="1.7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userD" refType="w" fact="0.0162"/>
                  <dgm:constr type="ctrX" for="ch" forName="dot1" refType="w" fact="0.7019"/>
                  <dgm:constr type="ctrY" for="ch" forName="dot1" refType="h" fact="0.763"/>
                  <dgm:constr type="w" for="ch" forName="dot1" refType="userD"/>
                  <dgm:constr type="h" for="ch" forName="dot1" refType="userD"/>
                  <dgm:constr type="ctrX" for="ch" forName="dot2" refType="w" fact="0.7324"/>
                  <dgm:constr type="ctrY" for="ch" forName="dot2" refType="h" fact="0.7887"/>
                  <dgm:constr type="w" for="ch" forName="dot2" refType="userD"/>
                  <dgm:constr type="h" for="ch" forName="dot2" refType="userD"/>
                  <dgm:constr type="ctrX" for="ch" forName="dot3" refType="w" fact="0.7643"/>
                  <dgm:constr type="ctrY" for="ch" forName="dot3" refType="h" fact="0.809"/>
                  <dgm:constr type="w" for="ch" forName="dot3" refType="userD"/>
                  <dgm:constr type="h" for="ch" forName="dot3" refType="userD"/>
                  <dgm:constr type="ctrX" for="ch" forName="dot4" refType="w" fact="0.5555"/>
                  <dgm:constr type="ctrY" for="ch" forName="dot4" refType="h" fact="0.4655"/>
                  <dgm:constr type="w" for="ch" forName="dot4" refType="userD"/>
                  <dgm:constr type="h" for="ch" forName="dot4" refType="userD"/>
                  <dgm:constr type="ctrX" for="ch" forName="dot5" refType="w" fact="0.5677"/>
                  <dgm:constr type="ctrY" for="ch" forName="dot5" refType="h" fact="0.5178"/>
                  <dgm:constr type="w" for="ch" forName="dot5" refType="userD"/>
                  <dgm:constr type="h" for="ch" forName="dot5" refType="userD"/>
                  <dgm:constr type="ctrX" for="ch" forName="dotArrow1" refType="w" fact="0.5764"/>
                  <dgm:constr type="ctrY" for="ch" forName="dotArrow1" refType="h" fact="0.0718"/>
                  <dgm:constr type="w" for="ch" forName="dotArrow1" refType="userD"/>
                  <dgm:constr type="h" for="ch" forName="dotArrow1" refType="userD"/>
                  <dgm:constr type="ctrX" for="ch" forName="dotArrow2" refType="w" fact="0.554"/>
                  <dgm:constr type="ctrY" for="ch" forName="dotArrow2" refType="h" fact="0.0468"/>
                  <dgm:constr type="w" for="ch" forName="dotArrow2" refType="userD"/>
                  <dgm:constr type="h" for="ch" forName="dotArrow2" refType="userD"/>
                  <dgm:constr type="ctrX" for="ch" forName="dotArrow3" refType="w" fact="0.5315"/>
                  <dgm:constr type="ctrY" for="ch" forName="dotArrow3" refType="h" fact="0.0218"/>
                  <dgm:constr type="w" for="ch" forName="dotArrow3" refType="userD"/>
                  <dgm:constr type="h" for="ch" forName="dotArrow3" refType="userD"/>
                  <dgm:constr type="ctrX" for="ch" forName="dotArrow4" refType="w" fact="0.509"/>
                  <dgm:constr type="ctrY" for="ch" forName="dotArrow4" refType="h" fact="0.0468"/>
                  <dgm:constr type="w" for="ch" forName="dotArrow4" refType="userD"/>
                  <dgm:constr type="h" for="ch" forName="dotArrow4" refType="userD"/>
                  <dgm:constr type="ctrX" for="ch" forName="dotArrow5" refType="w" fact="0.4865"/>
                  <dgm:constr type="ctrY" for="ch" forName="dotArrow5" refType="h" fact="0.0718"/>
                  <dgm:constr type="w" for="ch" forName="dotArrow5" refType="userD"/>
                  <dgm:constr type="h" for="ch" forName="dotArrow5" refType="userD"/>
                  <dgm:constr type="ctrX" for="ch" forName="dotArrow6" refType="w" fact="0.5315"/>
                  <dgm:constr type="ctrY" for="ch" forName="dotArrow6" refType="h" fact="0.0745"/>
                  <dgm:constr type="w" for="ch" forName="dotArrow6" refType="userD"/>
                  <dgm:constr type="h" for="ch" forName="dotArrow6" refType="userD"/>
                  <dgm:constr type="ctrX" for="ch" forName="dotArrow7" refType="w" fact="0.5315"/>
                  <dgm:constr type="ctrY" for="ch" forName="dotArrow7" refType="h" fact="0.1273"/>
                  <dgm:constr type="w" for="ch" forName="dotArrow7" refType="userD"/>
                  <dgm:constr type="h" for="ch" forName="dotArrow7" refType="userD"/>
                  <dgm:constr type="r" for="ch" forName="parTx1" refType="w" fact="0.8513"/>
                  <dgm:constr type="t" for="ch" forName="parTx1" refType="h" fact="0.8596"/>
                  <dgm:constr type="w" for="ch" forName="parTx1" refType="w" fact="0.3491"/>
                  <dgm:constr type="h" for="ch" forName="parTx1" refType="h" fact="0.1638"/>
                  <dgm:constr type="ctrX" for="ch" forName="picture1" refType="w" fact="0.8672"/>
                  <dgm:constr type="ctrY" for="ch" forName="picture1" refType="h" fact="0.8361"/>
                  <dgm:constr type="w" for="ch" forName="picture1" refType="w" fact="0.1618"/>
                  <dgm:constr type="h" for="ch" forName="picture1" refType="h" fact="0.2832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6268"/>
                  <dgm:constr type="t" for="ch" forName="parTx2" refType="h" fact="0.6469"/>
                  <dgm:constr type="w" for="ch" forName="parTx2" refType="w" fact="0.3491"/>
                  <dgm:constr type="h" for="ch" forName="parTx2" refType="h" fact="0.1638"/>
                  <dgm:constr type="ctrX" for="ch" forName="picture2" refType="w" fact="0.6427"/>
                  <dgm:constr type="ctrY" for="ch" forName="picture2" refType="h" fact="0.6234"/>
                  <dgm:constr type="w" for="ch" forName="picture2" refType="w" fact="0.1618"/>
                  <dgm:constr type="h" for="ch" forName="picture2" refType="h" fact="0.2832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  <dgm:constr type="r" for="ch" forName="parTx3" refType="w" fact="0.5237"/>
                  <dgm:constr type="t" for="ch" forName="parTx3" refType="h" fact="0.3243"/>
                  <dgm:constr type="w" for="ch" forName="parTx3" refType="w" fact="0.3491"/>
                  <dgm:constr type="h" for="ch" forName="parTx3" refType="h" fact="0.1638"/>
                  <dgm:constr type="ctrX" for="ch" forName="picture3" refType="w" fact="0.5396"/>
                  <dgm:constr type="ctrY" for="ch" forName="picture3" refType="h" fact="0.3008"/>
                  <dgm:constr type="w" for="ch" forName="picture3" refType="w" fact="0.1618"/>
                  <dgm:constr type="h" for="ch" forName="picture3" refType="h" fact="0.2832"/>
                  <dgm:constr type="r" for="ch" forName="desTx3" refType="l" refFor="ch" refForName="parTx3"/>
                  <dgm:constr type="l" for="ch" forName="desTx3"/>
                  <dgm:constr type="t" for="ch" forName="desTx3" refType="t" refFor="ch" refForName="parTx3"/>
                  <dgm:constr type="h" for="ch" forName="desTx3" refType="h" refFor="ch" refForName="parTx3"/>
                </dgm:constrLst>
              </dgm:if>
              <dgm:else name="Name31">
                <dgm:alg type="composite">
                  <dgm:param type="ar" val="1.4161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userD" refType="w" fact="0.02"/>
                  <dgm:constr type="ctrX" for="ch" forName="dot1" refType="w" fact="0.6316"/>
                  <dgm:constr type="ctrY" for="ch" forName="dot1" refType="h" fact="0.763"/>
                  <dgm:constr type="w" for="ch" forName="dot1" refType="userD"/>
                  <dgm:constr type="h" for="ch" forName="dot1" refType="userD"/>
                  <dgm:constr type="ctrX" for="ch" forName="dot2" refType="w" fact="0.6693"/>
                  <dgm:constr type="ctrY" for="ch" forName="dot2" refType="h" fact="0.7887"/>
                  <dgm:constr type="w" for="ch" forName="dot2" refType="userD"/>
                  <dgm:constr type="h" for="ch" forName="dot2" refType="userD"/>
                  <dgm:constr type="ctrX" for="ch" forName="dot3" refType="w" fact="0.7088"/>
                  <dgm:constr type="ctrY" for="ch" forName="dot3" refType="h" fact="0.809"/>
                  <dgm:constr type="w" for="ch" forName="dot3" refType="userD"/>
                  <dgm:constr type="h" for="ch" forName="dot3" refType="userD"/>
                  <dgm:constr type="ctrX" for="ch" forName="dot4" refType="w" fact="0.4506"/>
                  <dgm:constr type="ctrY" for="ch" forName="dot4" refType="h" fact="0.4655"/>
                  <dgm:constr type="w" for="ch" forName="dot4" refType="userD"/>
                  <dgm:constr type="h" for="ch" forName="dot4" refType="userD"/>
                  <dgm:constr type="ctrX" for="ch" forName="dot5" refType="w" fact="0.4658"/>
                  <dgm:constr type="ctrY" for="ch" forName="dot5" refType="h" fact="0.5178"/>
                  <dgm:constr type="w" for="ch" forName="dot5" refType="userD"/>
                  <dgm:constr type="h" for="ch" forName="dot5" refType="userD"/>
                  <dgm:constr type="ctrX" for="ch" forName="dotArrow1" refType="w" fact="0.4766"/>
                  <dgm:constr type="ctrY" for="ch" forName="dotArrow1" refType="h" fact="0.0718"/>
                  <dgm:constr type="w" for="ch" forName="dotArrow1" refType="userD"/>
                  <dgm:constr type="h" for="ch" forName="dotArrow1" refType="userD"/>
                  <dgm:constr type="ctrX" for="ch" forName="dotArrow2" refType="w" fact="0.4488"/>
                  <dgm:constr type="ctrY" for="ch" forName="dotArrow2" refType="h" fact="0.0468"/>
                  <dgm:constr type="w" for="ch" forName="dotArrow2" refType="userD"/>
                  <dgm:constr type="h" for="ch" forName="dotArrow2" refType="userD"/>
                  <dgm:constr type="ctrX" for="ch" forName="dotArrow3" refType="w" fact="0.421"/>
                  <dgm:constr type="ctrY" for="ch" forName="dotArrow3" refType="h" fact="0.0218"/>
                  <dgm:constr type="w" for="ch" forName="dotArrow3" refType="userD"/>
                  <dgm:constr type="h" for="ch" forName="dotArrow3" refType="userD"/>
                  <dgm:constr type="ctrX" for="ch" forName="dotArrow4" refType="w" fact="0.3932"/>
                  <dgm:constr type="ctrY" for="ch" forName="dotArrow4" refType="h" fact="0.0468"/>
                  <dgm:constr type="w" for="ch" forName="dotArrow4" refType="userD"/>
                  <dgm:constr type="h" for="ch" forName="dotArrow4" refType="userD"/>
                  <dgm:constr type="ctrX" for="ch" forName="dotArrow5" refType="w" fact="0.3654"/>
                  <dgm:constr type="ctrY" for="ch" forName="dotArrow5" refType="h" fact="0.0718"/>
                  <dgm:constr type="w" for="ch" forName="dotArrow5" refType="userD"/>
                  <dgm:constr type="h" for="ch" forName="dotArrow5" refType="userD"/>
                  <dgm:constr type="ctrX" for="ch" forName="dotArrow6" refType="w" fact="0.421"/>
                  <dgm:constr type="ctrY" for="ch" forName="dotArrow6" refType="h" fact="0.0745"/>
                  <dgm:constr type="w" for="ch" forName="dotArrow6" refType="userD"/>
                  <dgm:constr type="h" for="ch" forName="dotArrow6" refType="userD"/>
                  <dgm:constr type="ctrX" for="ch" forName="dotArrow7" refType="w" fact="0.421"/>
                  <dgm:constr type="ctrY" for="ch" forName="dotArrow7" refType="h" fact="0.1273"/>
                  <dgm:constr type="w" for="ch" forName="dotArrow7" refType="userD"/>
                  <dgm:constr type="h" for="ch" forName="dotArrow7" refType="userD"/>
                  <dgm:constr type="r" for="ch" forName="parTx1" refType="w" fact="0.8163"/>
                  <dgm:constr type="t" for="ch" forName="parTx1" refType="h" fact="0.8551"/>
                  <dgm:constr type="w" for="ch" forName="parTx1" refType="w" fact="0.4314"/>
                  <dgm:constr type="h" for="ch" forName="parTx1" refType="h" fact="0.1638"/>
                  <dgm:constr type="ctrX" for="ch" forName="picture1" refType="w" fact="0.8359"/>
                  <dgm:constr type="ctrY" for="ch" forName="picture1" refType="h" fact="0.8361"/>
                  <dgm:constr type="w" for="ch" forName="picture1" refType="w" fact="0.2"/>
                  <dgm:constr type="h" for="ch" forName="picture1" refType="h" fact="0.2832"/>
                  <dgm:constr type="r" for="ch" forName="parTx2" refType="w" fact="0.5388"/>
                  <dgm:constr type="t" for="ch" forName="parTx2" refType="h" fact="0.6424"/>
                  <dgm:constr type="w" for="ch" forName="parTx2" refType="w" fact="0.4314"/>
                  <dgm:constr type="h" for="ch" forName="parTx2" refType="h" fact="0.1638"/>
                  <dgm:constr type="ctrX" for="ch" forName="picture2" refType="w" fact="0.5584"/>
                  <dgm:constr type="ctrY" for="ch" forName="picture2" refType="h" fact="0.6234"/>
                  <dgm:constr type="w" for="ch" forName="picture2" refType="w" fact="0.2"/>
                  <dgm:constr type="h" for="ch" forName="picture2" refType="h" fact="0.2832"/>
                  <dgm:constr type="r" for="ch" forName="parTx3" refType="w" fact="0.4114"/>
                  <dgm:constr type="t" for="ch" forName="parTx3" refType="h" fact="0.3198"/>
                  <dgm:constr type="w" for="ch" forName="parTx3" refType="w" fact="0.4314"/>
                  <dgm:constr type="h" for="ch" forName="parTx3" refType="h" fact="0.1638"/>
                  <dgm:constr type="ctrX" for="ch" forName="picture3" refType="w" fact="0.431"/>
                  <dgm:constr type="ctrY" for="ch" forName="picture3" refType="h" fact="0.3008"/>
                  <dgm:constr type="w" for="ch" forName="picture3" refType="w" fact="0.2"/>
                  <dgm:constr type="h" for="ch" forName="picture3" refType="h" fact="0.2832"/>
                </dgm:constrLst>
              </dgm:else>
            </dgm:choose>
          </dgm:else>
        </dgm:choose>
      </dgm:if>
      <dgm:if name="Name32" axis="ch" ptType="node" func="cnt" op="equ" val="4">
        <dgm:choose name="Name33">
          <dgm:if name="Name34" func="var" arg="dir" op="equ" val="norm">
            <dgm:choose name="Name35">
              <dgm:if name="Name36" axis="des" func="maxDepth" op="gt" val="1">
                <dgm:alg type="composite">
                  <dgm:param type="ar" val="1.5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userD" refType="w" fact="0.0136"/>
                  <dgm:constr type="ctrX" for="ch" forName="dot1" refType="w" fact="0.3253"/>
                  <dgm:constr type="ctrY" for="ch" forName="dot1" refType="h" fact="0.8215"/>
                  <dgm:constr type="w" for="ch" forName="dot1" refType="userD"/>
                  <dgm:constr type="h" for="ch" forName="dot1" refType="userD"/>
                  <dgm:constr type="ctrX" for="ch" forName="dot2" refType="w" fact="0.2949"/>
                  <dgm:constr type="ctrY" for="ch" forName="dot2" refType="h" fact="0.843"/>
                  <dgm:constr type="w" for="ch" forName="dot2" refType="userD"/>
                  <dgm:constr type="h" for="ch" forName="dot2" refType="userD"/>
                  <dgm:constr type="ctrX" for="ch" forName="dot3" refType="w" fact="0.2635"/>
                  <dgm:constr type="ctrY" for="ch" forName="dot3" refType="h" fact="0.8607"/>
                  <dgm:constr type="w" for="ch" forName="dot3" refType="userD"/>
                  <dgm:constr type="h" for="ch" forName="dot3" refType="userD"/>
                  <dgm:constr type="ctrX" for="ch" forName="dot4" refType="w" fact="0.2313"/>
                  <dgm:constr type="ctrY" for="ch" forName="dot4" refType="h" fact="0.8745"/>
                  <dgm:constr type="w" for="ch" forName="dot4" refType="userD"/>
                  <dgm:constr type="h" for="ch" forName="dot4" refType="userD"/>
                  <dgm:constr type="ctrX" for="ch" forName="dot5" refType="w" fact="0.4675"/>
                  <dgm:constr type="ctrY" for="ch" forName="dot5" refType="h" fact="0.6419"/>
                  <dgm:constr type="w" for="ch" forName="dot5" refType="userD"/>
                  <dgm:constr type="h" for="ch" forName="dot5" refType="userD"/>
                  <dgm:constr type="ctrX" for="ch" forName="dot6" refType="w" fact="0.5486"/>
                  <dgm:constr type="ctrY" for="ch" forName="dot6" refType="h" fact="0.3784"/>
                  <dgm:constr type="w" for="ch" forName="dot6" refType="userD"/>
                  <dgm:constr type="h" for="ch" forName="dot6" refType="userD"/>
                  <dgm:constr type="ctrX" for="ch" forName="dotArrow1" refType="w" fact="0.5267"/>
                  <dgm:constr type="ctrY" for="ch" forName="dotArrow1" refType="h" fact="0.0496"/>
                  <dgm:constr type="w" for="ch" forName="dotArrow1" refType="userD"/>
                  <dgm:constr type="h" for="ch" forName="dotArrow1" refType="userD"/>
                  <dgm:constr type="ctrX" for="ch" forName="dotArrow2" refType="w" fact="0.5462"/>
                  <dgm:constr type="ctrY" for="ch" forName="dotArrow2" refType="h" fact="0.0282"/>
                  <dgm:constr type="w" for="ch" forName="dotArrow2" refType="userD"/>
                  <dgm:constr type="h" for="ch" forName="dotArrow2" refType="userD"/>
                  <dgm:constr type="ctrX" for="ch" forName="dotArrow3" refType="w" fact="0.5657"/>
                  <dgm:constr type="ctrY" for="ch" forName="dotArrow3" refType="h" fact="0.0068"/>
                  <dgm:constr type="w" for="ch" forName="dotArrow3" refType="userD"/>
                  <dgm:constr type="h" for="ch" forName="dotArrow3" refType="userD"/>
                  <dgm:constr type="ctrX" for="ch" forName="dotArrow4" refType="w" fact="0.5851"/>
                  <dgm:constr type="ctrY" for="ch" forName="dotArrow4" refType="h" fact="0.0282"/>
                  <dgm:constr type="w" for="ch" forName="dotArrow4" refType="userD"/>
                  <dgm:constr type="h" for="ch" forName="dotArrow4" refType="userD"/>
                  <dgm:constr type="ctrX" for="ch" forName="dotArrow5" refType="w" fact="0.6046"/>
                  <dgm:constr type="ctrY" for="ch" forName="dotArrow5" refType="h" fact="0.0496"/>
                  <dgm:constr type="w" for="ch" forName="dotArrow5" refType="userD"/>
                  <dgm:constr type="h" for="ch" forName="dotArrow5" refType="userD"/>
                  <dgm:constr type="ctrX" for="ch" forName="dotArrow6" refType="w" fact="0.5657"/>
                  <dgm:constr type="ctrY" for="ch" forName="dotArrow6" refType="h" fact="0.052"/>
                  <dgm:constr type="w" for="ch" forName="dotArrow6" refType="userD"/>
                  <dgm:constr type="h" for="ch" forName="dotArrow6" refType="userD"/>
                  <dgm:constr type="ctrX" for="ch" forName="dotArrow7" refType="w" fact="0.5657"/>
                  <dgm:constr type="ctrY" for="ch" forName="dotArrow7" refType="h" fact="0.0972"/>
                  <dgm:constr type="w" for="ch" forName="dotArrow7" refType="userD"/>
                  <dgm:constr type="h" for="ch" forName="dotArrow7" refType="userD"/>
                  <dgm:constr type="l" for="ch" forName="parTx1" refType="w" fact="0.1466"/>
                  <dgm:constr type="t" for="ch" forName="parTx1" refType="h" fact="0.9095"/>
                  <dgm:constr type="w" for="ch" forName="parTx1" refType="w" fact="0.294"/>
                  <dgm:constr type="h" for="ch" forName="parTx1" refType="h" fact="0.1222"/>
                  <dgm:constr type="ctrX" for="ch" forName="picture1" refType="w" fact="0.1333"/>
                  <dgm:constr type="ctrY" for="ch" forName="picture1" refType="h" fact="0.8922"/>
                  <dgm:constr type="w" for="ch" forName="picture1" refType="w" fact="0.1363"/>
                  <dgm:constr type="h" for="ch" forName="picture1" refType="h" fact="0.2113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4105"/>
                  <dgm:constr type="t" for="ch" forName="parTx2" refType="h" fact="0.762"/>
                  <dgm:constr type="w" for="ch" forName="parTx2" refType="w" fact="0.294"/>
                  <dgm:constr type="h" for="ch" forName="parTx2" refType="h" fact="0.1222"/>
                  <dgm:constr type="ctrX" for="ch" forName="picture2" refType="w" fact="0.3972"/>
                  <dgm:constr type="ctrY" for="ch" forName="picture2" refType="h" fact="0.7447"/>
                  <dgm:constr type="w" for="ch" forName="picture2" refType="w" fact="0.1363"/>
                  <dgm:constr type="h" for="ch" forName="picture2" refType="h" fact="0.2113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  <dgm:constr type="l" for="ch" forName="parTx3" refType="w" fact="0.5229"/>
                  <dgm:constr type="t" for="ch" forName="parTx3" refType="h" fact="0.5294"/>
                  <dgm:constr type="w" for="ch" forName="parTx3" refType="w" fact="0.294"/>
                  <dgm:constr type="h" for="ch" forName="parTx3" refType="h" fact="0.1222"/>
                  <dgm:constr type="ctrX" for="ch" forName="picture3" refType="w" fact="0.5095"/>
                  <dgm:constr type="ctrY" for="ch" forName="picture3" refType="h" fact="0.5121"/>
                  <dgm:constr type="w" for="ch" forName="picture3" refType="w" fact="0.1363"/>
                  <dgm:constr type="h" for="ch" forName="picture3" refType="h" fact="0.2113"/>
                  <dgm:constr type="l" for="ch" forName="desTx3" refType="r" refFor="ch" refForName="parTx3"/>
                  <dgm:constr type="r" for="ch" forName="desTx3" refType="w"/>
                  <dgm:constr type="t" for="ch" forName="desTx3" refType="t" refFor="ch" refForName="parTx3"/>
                  <dgm:constr type="h" for="ch" forName="desTx3" refType="h" refFor="ch" refForName="parTx3"/>
                  <dgm:constr type="l" for="ch" forName="parTx4" refType="w" fact="0.5722"/>
                  <dgm:constr type="t" for="ch" forName="parTx4" refType="h" fact="0.2523"/>
                  <dgm:constr type="w" for="ch" forName="parTx4" refType="w" fact="0.294"/>
                  <dgm:constr type="h" for="ch" forName="parTx4" refType="h" fact="0.1222"/>
                  <dgm:constr type="ctrX" for="ch" forName="picture4" refType="w" fact="0.5588"/>
                  <dgm:constr type="ctrY" for="ch" forName="picture4" refType="h" fact="0.235"/>
                  <dgm:constr type="w" for="ch" forName="picture4" refType="w" fact="0.1363"/>
                  <dgm:constr type="h" for="ch" forName="picture4" refType="h" fact="0.2113"/>
                  <dgm:constr type="l" for="ch" forName="desTx4" refType="r" refFor="ch" refForName="parTx4"/>
                  <dgm:constr type="r" for="ch" forName="desTx4" refType="w"/>
                  <dgm:constr type="t" for="ch" forName="desTx4" refType="t" refFor="ch" refForName="parTx4"/>
                  <dgm:constr type="h" for="ch" forName="desTx4" refType="h" refFor="ch" refForName="parTx4"/>
                </dgm:constrLst>
              </dgm:if>
              <dgm:else name="Name37">
                <dgm:alg type="composite">
                  <dgm:param type="ar" val="1.267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userD" refType="w" fact="0.0167"/>
                  <dgm:constr type="ctrX" for="ch" forName="dot1" refType="w" fact="0.3978"/>
                  <dgm:constr type="ctrY" for="ch" forName="dot1" refType="h" fact="0.8215"/>
                  <dgm:constr type="w" for="ch" forName="dot1" refType="userD"/>
                  <dgm:constr type="h" for="ch" forName="dot1" refType="userD"/>
                  <dgm:constr type="ctrX" for="ch" forName="dot2" refType="w" fact="0.3606"/>
                  <dgm:constr type="ctrY" for="ch" forName="dot2" refType="h" fact="0.843"/>
                  <dgm:constr type="w" for="ch" forName="dot2" refType="userD"/>
                  <dgm:constr type="h" for="ch" forName="dot2" refType="userD"/>
                  <dgm:constr type="ctrX" for="ch" forName="dot3" refType="w" fact="0.3223"/>
                  <dgm:constr type="ctrY" for="ch" forName="dot3" refType="h" fact="0.8607"/>
                  <dgm:constr type="w" for="ch" forName="dot3" refType="userD"/>
                  <dgm:constr type="h" for="ch" forName="dot3" refType="userD"/>
                  <dgm:constr type="ctrX" for="ch" forName="dot4" refType="w" fact="0.2829"/>
                  <dgm:constr type="ctrY" for="ch" forName="dot4" refType="h" fact="0.8745"/>
                  <dgm:constr type="w" for="ch" forName="dot4" refType="userD"/>
                  <dgm:constr type="h" for="ch" forName="dot4" refType="userD"/>
                  <dgm:constr type="ctrX" for="ch" forName="dot5" refType="w" fact="0.5717"/>
                  <dgm:constr type="ctrY" for="ch" forName="dot5" refType="h" fact="0.6419"/>
                  <dgm:constr type="w" for="ch" forName="dot5" refType="userD"/>
                  <dgm:constr type="h" for="ch" forName="dot5" refType="userD"/>
                  <dgm:constr type="ctrX" for="ch" forName="dot6" refType="w" fact="0.6709"/>
                  <dgm:constr type="ctrY" for="ch" forName="dot6" refType="h" fact="0.3784"/>
                  <dgm:constr type="w" for="ch" forName="dot6" refType="userD"/>
                  <dgm:constr type="h" for="ch" forName="dot6" refType="userD"/>
                  <dgm:constr type="ctrX" for="ch" forName="dotArrow1" refType="w" fact="0.6441"/>
                  <dgm:constr type="ctrY" for="ch" forName="dotArrow1" refType="h" fact="0.0496"/>
                  <dgm:constr type="w" for="ch" forName="dotArrow1" refType="userD"/>
                  <dgm:constr type="h" for="ch" forName="dotArrow1" refType="userD"/>
                  <dgm:constr type="ctrX" for="ch" forName="dotArrow2" refType="w" fact="0.6679"/>
                  <dgm:constr type="ctrY" for="ch" forName="dotArrow2" refType="h" fact="0.0282"/>
                  <dgm:constr type="w" for="ch" forName="dotArrow2" refType="userD"/>
                  <dgm:constr type="h" for="ch" forName="dotArrow2" refType="userD"/>
                  <dgm:constr type="ctrX" for="ch" forName="dotArrow3" refType="w" fact="0.6917"/>
                  <dgm:constr type="ctrY" for="ch" forName="dotArrow3" refType="h" fact="0.0068"/>
                  <dgm:constr type="w" for="ch" forName="dotArrow3" refType="userD"/>
                  <dgm:constr type="h" for="ch" forName="dotArrow3" refType="userD"/>
                  <dgm:constr type="ctrX" for="ch" forName="dotArrow4" refType="w" fact="0.7155"/>
                  <dgm:constr type="ctrY" for="ch" forName="dotArrow4" refType="h" fact="0.0282"/>
                  <dgm:constr type="w" for="ch" forName="dotArrow4" refType="userD"/>
                  <dgm:constr type="h" for="ch" forName="dotArrow4" refType="userD"/>
                  <dgm:constr type="ctrX" for="ch" forName="dotArrow5" refType="w" fact="0.7394"/>
                  <dgm:constr type="ctrY" for="ch" forName="dotArrow5" refType="h" fact="0.0496"/>
                  <dgm:constr type="w" for="ch" forName="dotArrow5" refType="userD"/>
                  <dgm:constr type="h" for="ch" forName="dotArrow5" refType="userD"/>
                  <dgm:constr type="ctrX" for="ch" forName="dotArrow6" refType="w" fact="0.6917"/>
                  <dgm:constr type="ctrY" for="ch" forName="dotArrow6" refType="h" fact="0.052"/>
                  <dgm:constr type="w" for="ch" forName="dotArrow6" refType="userD"/>
                  <dgm:constr type="h" for="ch" forName="dotArrow6" refType="userD"/>
                  <dgm:constr type="ctrX" for="ch" forName="dotArrow7" refType="w" fact="0.6917"/>
                  <dgm:constr type="ctrY" for="ch" forName="dotArrow7" refType="h" fact="0.0972"/>
                  <dgm:constr type="w" for="ch" forName="dotArrow7" refType="userD"/>
                  <dgm:constr type="h" for="ch" forName="dotArrow7" refType="userD"/>
                  <dgm:constr type="l" for="ch" forName="parTx1" refType="w" fact="0.1793"/>
                  <dgm:constr type="t" for="ch" forName="parTx1" refType="h" fact="0.9064"/>
                  <dgm:constr type="w" for="ch" forName="parTx1" refType="w" fact="0.3595"/>
                  <dgm:constr type="h" for="ch" forName="parTx1" refType="h" fact="0.1222"/>
                  <dgm:constr type="ctrX" for="ch" forName="picture1" refType="w" fact="0.163"/>
                  <dgm:constr type="ctrY" for="ch" forName="picture1" refType="h" fact="0.8922"/>
                  <dgm:constr type="w" for="ch" forName="picture1" refType="w" fact="0.1667"/>
                  <dgm:constr type="h" for="ch" forName="picture1" refType="h" fact="0.2113"/>
                  <dgm:constr type="l" for="ch" forName="parTx2" refType="w" fact="0.502"/>
                  <dgm:constr type="t" for="ch" forName="parTx2" refType="h" fact="0.7589"/>
                  <dgm:constr type="w" for="ch" forName="parTx2" refType="w" fact="0.3595"/>
                  <dgm:constr type="h" for="ch" forName="parTx2" refType="h" fact="0.1222"/>
                  <dgm:constr type="ctrX" for="ch" forName="picture2" refType="w" fact="0.4857"/>
                  <dgm:constr type="ctrY" for="ch" forName="picture2" refType="h" fact="0.7447"/>
                  <dgm:constr type="w" for="ch" forName="picture2" refType="w" fact="0.1667"/>
                  <dgm:constr type="h" for="ch" forName="picture2" refType="h" fact="0.2113"/>
                  <dgm:constr type="l" for="ch" forName="parTx3" refType="w" fact="0.6394"/>
                  <dgm:constr type="t" for="ch" forName="parTx3" refType="h" fact="0.5263"/>
                  <dgm:constr type="w" for="ch" forName="parTx3" refType="w" fact="0.3595"/>
                  <dgm:constr type="h" for="ch" forName="parTx3" refType="h" fact="0.1222"/>
                  <dgm:constr type="ctrX" for="ch" forName="picture3" refType="w" fact="0.6231"/>
                  <dgm:constr type="ctrY" for="ch" forName="picture3" refType="h" fact="0.5121"/>
                  <dgm:constr type="w" for="ch" forName="picture3" refType="w" fact="0.1667"/>
                  <dgm:constr type="h" for="ch" forName="picture3" refType="h" fact="0.2113"/>
                  <dgm:constr type="l" for="ch" forName="parTx4" refType="w" fact="0.6997"/>
                  <dgm:constr type="t" for="ch" forName="parTx4" refType="h" fact="0.2492"/>
                  <dgm:constr type="w" for="ch" forName="parTx4" refType="w" fact="0.3595"/>
                  <dgm:constr type="h" for="ch" forName="parTx4" refType="h" fact="0.1222"/>
                  <dgm:constr type="ctrX" for="ch" forName="picture4" refType="w" fact="0.6834"/>
                  <dgm:constr type="ctrY" for="ch" forName="picture4" refType="h" fact="0.235"/>
                  <dgm:constr type="w" for="ch" forName="picture4" refType="w" fact="0.1667"/>
                  <dgm:constr type="h" for="ch" forName="picture4" refType="h" fact="0.2113"/>
                </dgm:constrLst>
              </dgm:else>
            </dgm:choose>
          </dgm:if>
          <dgm:else name="Name38">
            <dgm:choose name="Name39">
              <dgm:if name="Name40" axis="des" func="maxDepth" op="gt" val="1">
                <dgm:alg type="composite">
                  <dgm:param type="ar" val="1.5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userD" refType="w" fact="0.0136"/>
                  <dgm:constr type="ctrX" for="ch" forName="dot1" refType="w" fact="0.6747"/>
                  <dgm:constr type="ctrY" for="ch" forName="dot1" refType="h" fact="0.8215"/>
                  <dgm:constr type="w" for="ch" forName="dot1" refType="userD"/>
                  <dgm:constr type="h" for="ch" forName="dot1" refType="userD"/>
                  <dgm:constr type="ctrX" for="ch" forName="dot2" refType="w" fact="0.7051"/>
                  <dgm:constr type="ctrY" for="ch" forName="dot2" refType="h" fact="0.843"/>
                  <dgm:constr type="w" for="ch" forName="dot2" refType="userD"/>
                  <dgm:constr type="h" for="ch" forName="dot2" refType="userD"/>
                  <dgm:constr type="ctrX" for="ch" forName="dot3" refType="w" fact="0.7365"/>
                  <dgm:constr type="ctrY" for="ch" forName="dot3" refType="h" fact="0.8607"/>
                  <dgm:constr type="w" for="ch" forName="dot3" refType="userD"/>
                  <dgm:constr type="h" for="ch" forName="dot3" refType="userD"/>
                  <dgm:constr type="ctrX" for="ch" forName="dot4" refType="w" fact="0.7687"/>
                  <dgm:constr type="ctrY" for="ch" forName="dot4" refType="h" fact="0.8745"/>
                  <dgm:constr type="w" for="ch" forName="dot4" refType="userD"/>
                  <dgm:constr type="h" for="ch" forName="dot4" refType="userD"/>
                  <dgm:constr type="ctrX" for="ch" forName="dot5" refType="w" fact="0.5325"/>
                  <dgm:constr type="ctrY" for="ch" forName="dot5" refType="h" fact="0.6419"/>
                  <dgm:constr type="w" for="ch" forName="dot5" refType="userD"/>
                  <dgm:constr type="h" for="ch" forName="dot5" refType="userD"/>
                  <dgm:constr type="ctrX" for="ch" forName="dot6" refType="w" fact="0.4514"/>
                  <dgm:constr type="ctrY" for="ch" forName="dot6" refType="h" fact="0.3784"/>
                  <dgm:constr type="w" for="ch" forName="dot6" refType="userD"/>
                  <dgm:constr type="h" for="ch" forName="dot6" refType="userD"/>
                  <dgm:constr type="ctrX" for="ch" forName="dotArrow1" refType="w" fact="0.4733"/>
                  <dgm:constr type="ctrY" for="ch" forName="dotArrow1" refType="h" fact="0.0496"/>
                  <dgm:constr type="w" for="ch" forName="dotArrow1" refType="userD"/>
                  <dgm:constr type="h" for="ch" forName="dotArrow1" refType="userD"/>
                  <dgm:constr type="ctrX" for="ch" forName="dotArrow2" refType="w" fact="0.4538"/>
                  <dgm:constr type="ctrY" for="ch" forName="dotArrow2" refType="h" fact="0.0282"/>
                  <dgm:constr type="w" for="ch" forName="dotArrow2" refType="userD"/>
                  <dgm:constr type="h" for="ch" forName="dotArrow2" refType="userD"/>
                  <dgm:constr type="ctrX" for="ch" forName="dotArrow3" refType="w" fact="0.4343"/>
                  <dgm:constr type="ctrY" for="ch" forName="dotArrow3" refType="h" fact="0.0068"/>
                  <dgm:constr type="w" for="ch" forName="dotArrow3" refType="userD"/>
                  <dgm:constr type="h" for="ch" forName="dotArrow3" refType="userD"/>
                  <dgm:constr type="ctrX" for="ch" forName="dotArrow4" refType="w" fact="0.4149"/>
                  <dgm:constr type="ctrY" for="ch" forName="dotArrow4" refType="h" fact="0.0282"/>
                  <dgm:constr type="w" for="ch" forName="dotArrow4" refType="userD"/>
                  <dgm:constr type="h" for="ch" forName="dotArrow4" refType="userD"/>
                  <dgm:constr type="ctrX" for="ch" forName="dotArrow5" refType="w" fact="0.3954"/>
                  <dgm:constr type="ctrY" for="ch" forName="dotArrow5" refType="h" fact="0.0496"/>
                  <dgm:constr type="w" for="ch" forName="dotArrow5" refType="userD"/>
                  <dgm:constr type="h" for="ch" forName="dotArrow5" refType="userD"/>
                  <dgm:constr type="ctrX" for="ch" forName="dotArrow6" refType="w" fact="0.4343"/>
                  <dgm:constr type="ctrY" for="ch" forName="dotArrow6" refType="h" fact="0.052"/>
                  <dgm:constr type="w" for="ch" forName="dotArrow6" refType="userD"/>
                  <dgm:constr type="h" for="ch" forName="dotArrow6" refType="userD"/>
                  <dgm:constr type="ctrX" for="ch" forName="dotArrow7" refType="w" fact="0.4343"/>
                  <dgm:constr type="ctrY" for="ch" forName="dotArrow7" refType="h" fact="0.0972"/>
                  <dgm:constr type="w" for="ch" forName="dotArrow7" refType="userD"/>
                  <dgm:constr type="h" for="ch" forName="dotArrow7" refType="userD"/>
                  <dgm:constr type="r" for="ch" forName="parTx1" refType="w" fact="0.8534"/>
                  <dgm:constr type="t" for="ch" forName="parTx1" refType="h" fact="0.9095"/>
                  <dgm:constr type="w" for="ch" forName="parTx1" refType="w" fact="0.294"/>
                  <dgm:constr type="h" for="ch" forName="parTx1" refType="h" fact="0.1222"/>
                  <dgm:constr type="ctrX" for="ch" forName="picture1" refType="w" fact="0.8667"/>
                  <dgm:constr type="ctrY" for="ch" forName="picture1" refType="h" fact="0.8922"/>
                  <dgm:constr type="w" for="ch" forName="picture1" refType="w" fact="0.1363"/>
                  <dgm:constr type="h" for="ch" forName="picture1" refType="h" fact="0.2113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5895"/>
                  <dgm:constr type="t" for="ch" forName="parTx2" refType="h" fact="0.762"/>
                  <dgm:constr type="w" for="ch" forName="parTx2" refType="w" fact="0.294"/>
                  <dgm:constr type="h" for="ch" forName="parTx2" refType="h" fact="0.1222"/>
                  <dgm:constr type="ctrX" for="ch" forName="picture2" refType="w" fact="0.6028"/>
                  <dgm:constr type="ctrY" for="ch" forName="picture2" refType="h" fact="0.7447"/>
                  <dgm:constr type="w" for="ch" forName="picture2" refType="w" fact="0.1363"/>
                  <dgm:constr type="h" for="ch" forName="picture2" refType="h" fact="0.2113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  <dgm:constr type="r" for="ch" forName="parTx3" refType="w" fact="0.4771"/>
                  <dgm:constr type="t" for="ch" forName="parTx3" refType="h" fact="0.5294"/>
                  <dgm:constr type="w" for="ch" forName="parTx3" refType="w" fact="0.294"/>
                  <dgm:constr type="h" for="ch" forName="parTx3" refType="h" fact="0.1222"/>
                  <dgm:constr type="ctrX" for="ch" forName="picture3" refType="w" fact="0.4905"/>
                  <dgm:constr type="ctrY" for="ch" forName="picture3" refType="h" fact="0.5121"/>
                  <dgm:constr type="w" for="ch" forName="picture3" refType="w" fact="0.1363"/>
                  <dgm:constr type="h" for="ch" forName="picture3" refType="h" fact="0.2113"/>
                  <dgm:constr type="r" for="ch" forName="desTx3" refType="l" refFor="ch" refForName="parTx3"/>
                  <dgm:constr type="l" for="ch" forName="desTx3"/>
                  <dgm:constr type="t" for="ch" forName="desTx3" refType="t" refFor="ch" refForName="parTx3"/>
                  <dgm:constr type="h" for="ch" forName="desTx3" refType="h" refFor="ch" refForName="parTx3"/>
                  <dgm:constr type="r" for="ch" forName="parTx4" refType="w" fact="0.4278"/>
                  <dgm:constr type="t" for="ch" forName="parTx4" refType="h" fact="0.2523"/>
                  <dgm:constr type="w" for="ch" forName="parTx4" refType="w" fact="0.294"/>
                  <dgm:constr type="h" for="ch" forName="parTx4" refType="h" fact="0.1222"/>
                  <dgm:constr type="ctrX" for="ch" forName="picture4" refType="w" fact="0.4412"/>
                  <dgm:constr type="ctrY" for="ch" forName="picture4" refType="h" fact="0.235"/>
                  <dgm:constr type="w" for="ch" forName="picture4" refType="w" fact="0.1363"/>
                  <dgm:constr type="h" for="ch" forName="picture4" refType="h" fact="0.2113"/>
                  <dgm:constr type="r" for="ch" forName="desTx4" refType="l" refFor="ch" refForName="parTx4"/>
                  <dgm:constr type="l" for="ch" forName="desTx4"/>
                  <dgm:constr type="t" for="ch" forName="desTx4" refType="t" refFor="ch" refForName="parTx4"/>
                  <dgm:constr type="h" for="ch" forName="desTx4" refType="h" refFor="ch" refForName="parTx4"/>
                </dgm:constrLst>
              </dgm:if>
              <dgm:else name="Name41">
                <dgm:alg type="composite">
                  <dgm:param type="ar" val="1.267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userD" refType="w" fact="0.0167"/>
                  <dgm:constr type="ctrX" for="ch" forName="dot1" refType="w" fact="0.6022"/>
                  <dgm:constr type="ctrY" for="ch" forName="dot1" refType="h" fact="0.8215"/>
                  <dgm:constr type="w" for="ch" forName="dot1" refType="userD"/>
                  <dgm:constr type="h" for="ch" forName="dot1" refType="userD"/>
                  <dgm:constr type="ctrX" for="ch" forName="dot2" refType="w" fact="0.6394"/>
                  <dgm:constr type="ctrY" for="ch" forName="dot2" refType="h" fact="0.843"/>
                  <dgm:constr type="w" for="ch" forName="dot2" refType="userD"/>
                  <dgm:constr type="h" for="ch" forName="dot2" refType="userD"/>
                  <dgm:constr type="ctrX" for="ch" forName="dot3" refType="w" fact="0.6777"/>
                  <dgm:constr type="ctrY" for="ch" forName="dot3" refType="h" fact="0.8607"/>
                  <dgm:constr type="w" for="ch" forName="dot3" refType="userD"/>
                  <dgm:constr type="h" for="ch" forName="dot3" refType="userD"/>
                  <dgm:constr type="ctrX" for="ch" forName="dot4" refType="w" fact="0.7171"/>
                  <dgm:constr type="ctrY" for="ch" forName="dot4" refType="h" fact="0.8745"/>
                  <dgm:constr type="w" for="ch" forName="dot4" refType="userD"/>
                  <dgm:constr type="h" for="ch" forName="dot4" refType="userD"/>
                  <dgm:constr type="ctrX" for="ch" forName="dot5" refType="w" fact="0.4283"/>
                  <dgm:constr type="ctrY" for="ch" forName="dot5" refType="h" fact="0.6419"/>
                  <dgm:constr type="w" for="ch" forName="dot5" refType="userD"/>
                  <dgm:constr type="h" for="ch" forName="dot5" refType="userD"/>
                  <dgm:constr type="ctrX" for="ch" forName="dot6" refType="w" fact="0.3291"/>
                  <dgm:constr type="ctrY" for="ch" forName="dot6" refType="h" fact="0.3784"/>
                  <dgm:constr type="w" for="ch" forName="dot6" refType="userD"/>
                  <dgm:constr type="h" for="ch" forName="dot6" refType="userD"/>
                  <dgm:constr type="ctrX" for="ch" forName="dotArrow1" refType="w" fact="0.3559"/>
                  <dgm:constr type="ctrY" for="ch" forName="dotArrow1" refType="h" fact="0.0496"/>
                  <dgm:constr type="w" for="ch" forName="dotArrow1" refType="userD"/>
                  <dgm:constr type="h" for="ch" forName="dotArrow1" refType="userD"/>
                  <dgm:constr type="ctrX" for="ch" forName="dotArrow2" refType="w" fact="0.3321"/>
                  <dgm:constr type="ctrY" for="ch" forName="dotArrow2" refType="h" fact="0.0282"/>
                  <dgm:constr type="w" for="ch" forName="dotArrow2" refType="userD"/>
                  <dgm:constr type="h" for="ch" forName="dotArrow2" refType="userD"/>
                  <dgm:constr type="ctrX" for="ch" forName="dotArrow3" refType="w" fact="0.3083"/>
                  <dgm:constr type="ctrY" for="ch" forName="dotArrow3" refType="h" fact="0.0068"/>
                  <dgm:constr type="w" for="ch" forName="dotArrow3" refType="userD"/>
                  <dgm:constr type="h" for="ch" forName="dotArrow3" refType="userD"/>
                  <dgm:constr type="ctrX" for="ch" forName="dotArrow4" refType="w" fact="0.2845"/>
                  <dgm:constr type="ctrY" for="ch" forName="dotArrow4" refType="h" fact="0.0282"/>
                  <dgm:constr type="w" for="ch" forName="dotArrow4" refType="userD"/>
                  <dgm:constr type="h" for="ch" forName="dotArrow4" refType="userD"/>
                  <dgm:constr type="ctrX" for="ch" forName="dotArrow5" refType="w" fact="0.2606"/>
                  <dgm:constr type="ctrY" for="ch" forName="dotArrow5" refType="h" fact="0.0496"/>
                  <dgm:constr type="w" for="ch" forName="dotArrow5" refType="userD"/>
                  <dgm:constr type="h" for="ch" forName="dotArrow5" refType="userD"/>
                  <dgm:constr type="ctrX" for="ch" forName="dotArrow6" refType="w" fact="0.3083"/>
                  <dgm:constr type="ctrY" for="ch" forName="dotArrow6" refType="h" fact="0.052"/>
                  <dgm:constr type="w" for="ch" forName="dotArrow6" refType="userD"/>
                  <dgm:constr type="h" for="ch" forName="dotArrow6" refType="userD"/>
                  <dgm:constr type="ctrX" for="ch" forName="dotArrow7" refType="w" fact="0.3083"/>
                  <dgm:constr type="ctrY" for="ch" forName="dotArrow7" refType="h" fact="0.0972"/>
                  <dgm:constr type="w" for="ch" forName="dotArrow7" refType="userD"/>
                  <dgm:constr type="h" for="ch" forName="dotArrow7" refType="userD"/>
                  <dgm:constr type="r" for="ch" forName="parTx1" refType="w" fact="0.8207"/>
                  <dgm:constr type="t" for="ch" forName="parTx1" refType="h" fact="0.9064"/>
                  <dgm:constr type="w" for="ch" forName="parTx1" refType="w" fact="0.3595"/>
                  <dgm:constr type="h" for="ch" forName="parTx1" refType="h" fact="0.1222"/>
                  <dgm:constr type="ctrX" for="ch" forName="picture1" refType="w" fact="0.837"/>
                  <dgm:constr type="ctrY" for="ch" forName="picture1" refType="h" fact="0.8922"/>
                  <dgm:constr type="w" for="ch" forName="picture1" refType="w" fact="0.1667"/>
                  <dgm:constr type="h" for="ch" forName="picture1" refType="h" fact="0.2113"/>
                  <dgm:constr type="r" for="ch" forName="parTx2" refType="w" fact="0.498"/>
                  <dgm:constr type="t" for="ch" forName="parTx2" refType="h" fact="0.7589"/>
                  <dgm:constr type="w" for="ch" forName="parTx2" refType="w" fact="0.3595"/>
                  <dgm:constr type="h" for="ch" forName="parTx2" refType="h" fact="0.1222"/>
                  <dgm:constr type="ctrX" for="ch" forName="picture2" refType="w" fact="0.5143"/>
                  <dgm:constr type="ctrY" for="ch" forName="picture2" refType="h" fact="0.7447"/>
                  <dgm:constr type="w" for="ch" forName="picture2" refType="w" fact="0.1667"/>
                  <dgm:constr type="h" for="ch" forName="picture2" refType="h" fact="0.2113"/>
                  <dgm:constr type="r" for="ch" forName="parTx3" refType="w" fact="0.3606"/>
                  <dgm:constr type="t" for="ch" forName="parTx3" refType="h" fact="0.5263"/>
                  <dgm:constr type="w" for="ch" forName="parTx3" refType="w" fact="0.3595"/>
                  <dgm:constr type="h" for="ch" forName="parTx3" refType="h" fact="0.1222"/>
                  <dgm:constr type="ctrX" for="ch" forName="picture3" refType="w" fact="0.3769"/>
                  <dgm:constr type="ctrY" for="ch" forName="picture3" refType="h" fact="0.5121"/>
                  <dgm:constr type="w" for="ch" forName="picture3" refType="w" fact="0.1667"/>
                  <dgm:constr type="h" for="ch" forName="picture3" refType="h" fact="0.2113"/>
                  <dgm:constr type="r" for="ch" forName="parTx4" refType="w" fact="0.3003"/>
                  <dgm:constr type="t" for="ch" forName="parTx4" refType="h" fact="0.2492"/>
                  <dgm:constr type="w" for="ch" forName="parTx4" refType="w" fact="0.3595"/>
                  <dgm:constr type="h" for="ch" forName="parTx4" refType="h" fact="0.1222"/>
                  <dgm:constr type="ctrX" for="ch" forName="picture4" refType="w" fact="0.3166"/>
                  <dgm:constr type="ctrY" for="ch" forName="picture4" refType="h" fact="0.235"/>
                  <dgm:constr type="w" for="ch" forName="picture4" refType="w" fact="0.1667"/>
                  <dgm:constr type="h" for="ch" forName="picture4" refType="h" fact="0.2113"/>
                </dgm:constrLst>
              </dgm:else>
            </dgm:choose>
          </dgm:else>
        </dgm:choose>
      </dgm:if>
      <dgm:if name="Name42" axis="ch" ptType="node" func="cnt" op="equ" val="5">
        <dgm:choose name="Name43">
          <dgm:if name="Name44" func="var" arg="dir" op="equ" val="norm">
            <dgm:choose name="Name45">
              <dgm:if name="Name46" axis="des" func="maxDepth" op="gt" val="1">
                <dgm:alg type="composite">
                  <dgm:param type="ar" val="1.41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userD" refType="w" fact="0.0118"/>
                  <dgm:constr type="ctrX" for="ch" forName="dot1" refType="w" fact="0.3263"/>
                  <dgm:constr type="ctrY" for="ch" forName="dot1" refType="h" fact="0.8674"/>
                  <dgm:constr type="w" for="ch" forName="dot1" refType="userD"/>
                  <dgm:constr type="h" for="ch" forName="dot1" refType="userD"/>
                  <dgm:constr type="ctrX" for="ch" forName="dot2" refType="w" fact="0.3001"/>
                  <dgm:constr type="ctrY" for="ch" forName="dot2" refType="h" fact="0.8824"/>
                  <dgm:constr type="w" for="ch" forName="dot2" refType="userD"/>
                  <dgm:constr type="h" for="ch" forName="dot2" refType="userD"/>
                  <dgm:constr type="ctrX" for="ch" forName="dot3" refType="w" fact="0.2733"/>
                  <dgm:constr type="ctrY" for="ch" forName="dot3" refType="h" fact="0.8948"/>
                  <dgm:constr type="w" for="ch" forName="dot3" refType="userD"/>
                  <dgm:constr type="h" for="ch" forName="dot3" refType="userD"/>
                  <dgm:constr type="ctrX" for="ch" forName="dot4" refType="w" fact="0.2462"/>
                  <dgm:constr type="ctrY" for="ch" forName="dot4" refType="h" fact="0.9044"/>
                  <dgm:constr type="w" for="ch" forName="dot4" refType="userD"/>
                  <dgm:constr type="h" for="ch" forName="dot4" refType="userD"/>
                  <dgm:constr type="ctrX" for="ch" forName="dot5" refType="w" fact="0.4691"/>
                  <dgm:constr type="ctrY" for="ch" forName="dot5" refType="h" fact="0.7222"/>
                  <dgm:constr type="w" for="ch" forName="dot5" refType="userD"/>
                  <dgm:constr type="h" for="ch" forName="dot5" refType="userD"/>
                  <dgm:constr type="ctrX" for="ch" forName="dot6" refType="w" fact="0.4484"/>
                  <dgm:constr type="ctrY" for="ch" forName="dot6" refType="h" fact="0.7518"/>
                  <dgm:constr type="w" for="ch" forName="dot6" refType="userD"/>
                  <dgm:constr type="h" for="ch" forName="dot6" refType="userD"/>
                  <dgm:constr type="ctrX" for="ch" forName="dot7" refType="w" fact="0.5549"/>
                  <dgm:constr type="ctrY" for="ch" forName="dot7" refType="h" fact="0.5422"/>
                  <dgm:constr type="w" for="ch" forName="dot7" refType="userD"/>
                  <dgm:constr type="h" for="ch" forName="dot7" refType="userD"/>
                  <dgm:constr type="ctrX" for="ch" forName="dot8" refType="w" fact="0.601"/>
                  <dgm:constr type="ctrY" for="ch" forName="dot8" refType="h" fact="0.3229"/>
                  <dgm:constr type="w" for="ch" forName="dot8" refType="userD"/>
                  <dgm:constr type="h" for="ch" forName="dot8" refType="userD"/>
                  <dgm:constr type="ctrX" for="ch" forName="dotArrow1" refType="w" fact="0.5779"/>
                  <dgm:constr type="ctrY" for="ch" forName="dotArrow1" refType="h" fact="0.0635"/>
                  <dgm:constr type="w" for="ch" forName="dotArrow1" refType="userD"/>
                  <dgm:constr type="h" for="ch" forName="dotArrow1" refType="userD"/>
                  <dgm:constr type="ctrX" for="ch" forName="dotArrow2" refType="w" fact="0.5951"/>
                  <dgm:constr type="ctrY" for="ch" forName="dotArrow2" refType="h" fact="0.0448"/>
                  <dgm:constr type="w" for="ch" forName="dotArrow2" refType="userD"/>
                  <dgm:constr type="h" for="ch" forName="dotArrow2" refType="userD"/>
                  <dgm:constr type="ctrX" for="ch" forName="dotArrow3" refType="w" fact="0.6123"/>
                  <dgm:constr type="ctrY" for="ch" forName="dotArrow3" refType="h" fact="0.026"/>
                  <dgm:constr type="w" for="ch" forName="dotArrow3" refType="userD"/>
                  <dgm:constr type="h" for="ch" forName="dotArrow3" refType="userD"/>
                  <dgm:constr type="ctrX" for="ch" forName="dotArrow4" refType="w" fact="0.6295"/>
                  <dgm:constr type="ctrY" for="ch" forName="dotArrow4" refType="h" fact="0.0448"/>
                  <dgm:constr type="w" for="ch" forName="dotArrow4" refType="userD"/>
                  <dgm:constr type="h" for="ch" forName="dotArrow4" refType="userD"/>
                  <dgm:constr type="ctrX" for="ch" forName="dotArrow5" refType="w" fact="0.6467"/>
                  <dgm:constr type="ctrY" for="ch" forName="dotArrow5" refType="h" fact="0.0635"/>
                  <dgm:constr type="w" for="ch" forName="dotArrow5" refType="userD"/>
                  <dgm:constr type="h" for="ch" forName="dotArrow5" refType="userD"/>
                  <dgm:constr type="ctrX" for="ch" forName="dotArrow6" refType="w" fact="0.6123"/>
                  <dgm:constr type="ctrY" for="ch" forName="dotArrow6" refType="h" fact="0.0656"/>
                  <dgm:constr type="w" for="ch" forName="dotArrow6" refType="userD"/>
                  <dgm:constr type="h" for="ch" forName="dotArrow6" refType="userD"/>
                  <dgm:constr type="ctrX" for="ch" forName="dotArrow7" refType="w" fact="0.6123"/>
                  <dgm:constr type="ctrY" for="ch" forName="dotArrow7" refType="h" fact="0.1052"/>
                  <dgm:constr type="w" for="ch" forName="dotArrow7" refType="userD"/>
                  <dgm:constr type="h" for="ch" forName="dotArrow7" refType="userD"/>
                  <dgm:constr type="l" for="ch" forName="parTx1" refType="w" fact="0.1746"/>
                  <dgm:constr type="t" for="ch" forName="parTx1" refType="h" fact="0.9304"/>
                  <dgm:constr type="w" for="ch" forName="parTx1" refType="w" fact="0.2544"/>
                  <dgm:constr type="h" for="ch" forName="parTx1" refType="h" fact="0.0962"/>
                  <dgm:constr type="ctrX" for="ch" forName="picture1" refType="w" fact="0.1631"/>
                  <dgm:constr type="ctrY" for="ch" forName="picture1" refType="h" fact="0.9169"/>
                  <dgm:constr type="w" for="ch" forName="picture1" refType="w" fact="0.118"/>
                  <dgm:constr type="h" for="ch" forName="picture1" refType="h" fact="0.1663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3982"/>
                  <dgm:constr type="t" for="ch" forName="parTx2" refType="h" fact="0.8167"/>
                  <dgm:constr type="w" for="ch" forName="parTx2" refType="w" fact="0.2544"/>
                  <dgm:constr type="h" for="ch" forName="parTx2" refType="h" fact="0.0962"/>
                  <dgm:constr type="ctrX" for="ch" forName="picture2" refType="w" fact="0.3866"/>
                  <dgm:constr type="ctrY" for="ch" forName="picture2" refType="h" fact="0.8032"/>
                  <dgm:constr type="w" for="ch" forName="picture2" refType="w" fact="0.118"/>
                  <dgm:constr type="h" for="ch" forName="picture2" refType="h" fact="0.1663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  <dgm:constr type="l" for="ch" forName="parTx3" refType="w" fact="0.5194"/>
                  <dgm:constr type="t" for="ch" forName="parTx3" refType="h" fact="0.6524"/>
                  <dgm:constr type="w" for="ch" forName="parTx3" refType="w" fact="0.2544"/>
                  <dgm:constr type="h" for="ch" forName="parTx3" refType="h" fact="0.0962"/>
                  <dgm:constr type="ctrX" for="ch" forName="picture3" refType="w" fact="0.5078"/>
                  <dgm:constr type="ctrY" for="ch" forName="picture3" refType="h" fact="0.6389"/>
                  <dgm:constr type="w" for="ch" forName="picture3" refType="w" fact="0.118"/>
                  <dgm:constr type="h" for="ch" forName="picture3" refType="h" fact="0.1663"/>
                  <dgm:constr type="l" for="ch" forName="desTx3" refType="r" refFor="ch" refForName="parTx3"/>
                  <dgm:constr type="r" for="ch" forName="desTx3" refType="w"/>
                  <dgm:constr type="t" for="ch" forName="desTx3" refType="t" refFor="ch" refForName="parTx3"/>
                  <dgm:constr type="h" for="ch" forName="desTx3" refType="h" refFor="ch" refForName="parTx3"/>
                  <dgm:constr type="l" for="ch" forName="parTx4" refType="w" fact="0.5827"/>
                  <dgm:constr type="t" for="ch" forName="parTx4" refType="h" fact="0.4412"/>
                  <dgm:constr type="w" for="ch" forName="parTx4" refType="w" fact="0.2544"/>
                  <dgm:constr type="h" for="ch" forName="parTx4" refType="h" fact="0.0962"/>
                  <dgm:constr type="ctrX" for="ch" forName="picture4" refType="w" fact="0.5712"/>
                  <dgm:constr type="ctrY" for="ch" forName="picture4" refType="h" fact="0.4277"/>
                  <dgm:constr type="w" for="ch" forName="picture4" refType="w" fact="0.118"/>
                  <dgm:constr type="h" for="ch" forName="picture4" refType="h" fact="0.1663"/>
                  <dgm:constr type="l" for="ch" forName="desTx4" refType="r" refFor="ch" refForName="parTx4"/>
                  <dgm:constr type="r" for="ch" forName="desTx4" refType="w"/>
                  <dgm:constr type="t" for="ch" forName="desTx4" refType="t" refFor="ch" refForName="parTx4"/>
                  <dgm:constr type="h" for="ch" forName="desTx4" refType="h" refFor="ch" refForName="parTx4"/>
                  <dgm:constr type="l" for="ch" forName="parTx5" refType="w" fact="0.618"/>
                  <dgm:constr type="t" for="ch" forName="parTx5" refType="h" fact="0.2262"/>
                  <dgm:constr type="w" for="ch" forName="parTx5" refType="w" fact="0.2544"/>
                  <dgm:constr type="h" for="ch" forName="parTx5" refType="h" fact="0.0962"/>
                  <dgm:constr type="ctrX" for="ch" forName="picture5" refType="w" fact="0.6064"/>
                  <dgm:constr type="ctrY" for="ch" forName="picture5" refType="h" fact="0.2127"/>
                  <dgm:constr type="w" for="ch" forName="picture5" refType="w" fact="0.118"/>
                  <dgm:constr type="h" for="ch" forName="picture5" refType="h" fact="0.1663"/>
                  <dgm:constr type="l" for="ch" forName="desTx5" refType="r" refFor="ch" refForName="parTx5"/>
                  <dgm:constr type="r" for="ch" forName="desTx5" refType="w"/>
                  <dgm:constr type="t" for="ch" forName="desTx5" refType="t" refFor="ch" refForName="parTx5"/>
                  <dgm:constr type="h" for="ch" forName="desTx5" refType="h" refFor="ch" refForName="parTx5"/>
                </dgm:constrLst>
              </dgm:if>
              <dgm:else name="Name47">
                <dgm:alg type="composite">
                  <dgm:param type="ar" val="1.164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userD" refType="w" fact="0.0143"/>
                  <dgm:constr type="ctrX" for="ch" forName="dot1" refType="w" fact="0.3951"/>
                  <dgm:constr type="ctrY" for="ch" forName="dot1" refType="h" fact="0.8674"/>
                  <dgm:constr type="w" for="ch" forName="dot1" refType="userD"/>
                  <dgm:constr type="h" for="ch" forName="dot1" refType="userD"/>
                  <dgm:constr type="ctrX" for="ch" forName="dot2" refType="w" fact="0.3634"/>
                  <dgm:constr type="ctrY" for="ch" forName="dot2" refType="h" fact="0.8824"/>
                  <dgm:constr type="w" for="ch" forName="dot2" refType="userD"/>
                  <dgm:constr type="h" for="ch" forName="dot2" refType="userD"/>
                  <dgm:constr type="ctrX" for="ch" forName="dot3" refType="w" fact="0.331"/>
                  <dgm:constr type="ctrY" for="ch" forName="dot3" refType="h" fact="0.8948"/>
                  <dgm:constr type="w" for="ch" forName="dot3" refType="userD"/>
                  <dgm:constr type="h" for="ch" forName="dot3" refType="userD"/>
                  <dgm:constr type="ctrX" for="ch" forName="dot4" refType="w" fact="0.2981"/>
                  <dgm:constr type="ctrY" for="ch" forName="dot4" refType="h" fact="0.9044"/>
                  <dgm:constr type="w" for="ch" forName="dot4" refType="userD"/>
                  <dgm:constr type="h" for="ch" forName="dot4" refType="userD"/>
                  <dgm:constr type="ctrX" for="ch" forName="dot5" refType="w" fact="0.5681"/>
                  <dgm:constr type="ctrY" for="ch" forName="dot5" refType="h" fact="0.7222"/>
                  <dgm:constr type="w" for="ch" forName="dot5" refType="userD"/>
                  <dgm:constr type="h" for="ch" forName="dot5" refType="userD"/>
                  <dgm:constr type="ctrX" for="ch" forName="dot6" refType="w" fact="0.543"/>
                  <dgm:constr type="ctrY" for="ch" forName="dot6" refType="h" fact="0.7518"/>
                  <dgm:constr type="w" for="ch" forName="dot6" refType="userD"/>
                  <dgm:constr type="h" for="ch" forName="dot6" refType="userD"/>
                  <dgm:constr type="ctrX" for="ch" forName="dot7" refType="w" fact="0.672"/>
                  <dgm:constr type="ctrY" for="ch" forName="dot7" refType="h" fact="0.5422"/>
                  <dgm:constr type="w" for="ch" forName="dot7" refType="userD"/>
                  <dgm:constr type="h" for="ch" forName="dot7" refType="userD"/>
                  <dgm:constr type="ctrX" for="ch" forName="dot8" refType="w" fact="0.7278"/>
                  <dgm:constr type="ctrY" for="ch" forName="dot8" refType="h" fact="0.3229"/>
                  <dgm:constr type="w" for="ch" forName="dot8" refType="userD"/>
                  <dgm:constr type="h" for="ch" forName="dot8" refType="userD"/>
                  <dgm:constr type="ctrX" for="ch" forName="dotArrow1" refType="w" fact="0.6999"/>
                  <dgm:constr type="ctrY" for="ch" forName="dotArrow1" refType="h" fact="0.0635"/>
                  <dgm:constr type="w" for="ch" forName="dotArrow1" refType="userD"/>
                  <dgm:constr type="h" for="ch" forName="dotArrow1" refType="userD"/>
                  <dgm:constr type="ctrX" for="ch" forName="dotArrow2" refType="w" fact="0.7207"/>
                  <dgm:constr type="ctrY" for="ch" forName="dotArrow2" refType="h" fact="0.0448"/>
                  <dgm:constr type="w" for="ch" forName="dotArrow2" refType="userD"/>
                  <dgm:constr type="h" for="ch" forName="dotArrow2" refType="userD"/>
                  <dgm:constr type="ctrX" for="ch" forName="dotArrow3" refType="w" fact="0.7415"/>
                  <dgm:constr type="ctrY" for="ch" forName="dotArrow3" refType="h" fact="0.026"/>
                  <dgm:constr type="w" for="ch" forName="dotArrow3" refType="userD"/>
                  <dgm:constr type="h" for="ch" forName="dotArrow3" refType="userD"/>
                  <dgm:constr type="ctrX" for="ch" forName="dotArrow4" refType="w" fact="0.7624"/>
                  <dgm:constr type="ctrY" for="ch" forName="dotArrow4" refType="h" fact="0.0448"/>
                  <dgm:constr type="w" for="ch" forName="dotArrow4" refType="userD"/>
                  <dgm:constr type="h" for="ch" forName="dotArrow4" refType="userD"/>
                  <dgm:constr type="ctrX" for="ch" forName="dotArrow5" refType="w" fact="0.7832"/>
                  <dgm:constr type="ctrY" for="ch" forName="dotArrow5" refType="h" fact="0.0635"/>
                  <dgm:constr type="w" for="ch" forName="dotArrow5" refType="userD"/>
                  <dgm:constr type="h" for="ch" forName="dotArrow5" refType="userD"/>
                  <dgm:constr type="ctrX" for="ch" forName="dotArrow6" refType="w" fact="0.7415"/>
                  <dgm:constr type="ctrY" for="ch" forName="dotArrow6" refType="h" fact="0.0656"/>
                  <dgm:constr type="w" for="ch" forName="dotArrow6" refType="userD"/>
                  <dgm:constr type="h" for="ch" forName="dotArrow6" refType="userD"/>
                  <dgm:constr type="ctrX" for="ch" forName="dotArrow7" refType="w" fact="0.7415"/>
                  <dgm:constr type="ctrY" for="ch" forName="dotArrow7" refType="h" fact="0.1052"/>
                  <dgm:constr type="w" for="ch" forName="dotArrow7" refType="userD"/>
                  <dgm:constr type="h" for="ch" forName="dotArrow7" refType="userD"/>
                  <dgm:constr type="l" for="ch" forName="parTx1" refType="w" fact="0.2115"/>
                  <dgm:constr type="t" for="ch" forName="parTx1" refType="h" fact="0.928"/>
                  <dgm:constr type="w" for="ch" forName="parTx1" refType="w" fact="0.3081"/>
                  <dgm:constr type="h" for="ch" forName="parTx1" refType="h" fact="0.0962"/>
                  <dgm:constr type="ctrX" for="ch" forName="picture1" refType="w" fact="0.1975"/>
                  <dgm:constr type="ctrY" for="ch" forName="picture1" refType="h" fact="0.9169"/>
                  <dgm:constr type="w" for="ch" forName="picture1" refType="w" fact="0.1429"/>
                  <dgm:constr type="h" for="ch" forName="picture1" refType="h" fact="0.1663"/>
                  <dgm:constr type="l" for="ch" forName="parTx2" refType="w" fact="0.4822"/>
                  <dgm:constr type="t" for="ch" forName="parTx2" refType="h" fact="0.8143"/>
                  <dgm:constr type="w" for="ch" forName="parTx2" refType="w" fact="0.3081"/>
                  <dgm:constr type="h" for="ch" forName="parTx2" refType="h" fact="0.0962"/>
                  <dgm:constr type="ctrX" for="ch" forName="picture2" refType="w" fact="0.4682"/>
                  <dgm:constr type="ctrY" for="ch" forName="picture2" refType="h" fact="0.8032"/>
                  <dgm:constr type="w" for="ch" forName="picture2" refType="w" fact="0.1429"/>
                  <dgm:constr type="h" for="ch" forName="picture2" refType="h" fact="0.1663"/>
                  <dgm:constr type="l" for="ch" forName="parTx3" refType="w" fact="0.629"/>
                  <dgm:constr type="t" for="ch" forName="parTx3" refType="h" fact="0.65"/>
                  <dgm:constr type="w" for="ch" forName="parTx3" refType="w" fact="0.3081"/>
                  <dgm:constr type="h" for="ch" forName="parTx3" refType="h" fact="0.0962"/>
                  <dgm:constr type="ctrX" for="ch" forName="picture3" refType="w" fact="0.615"/>
                  <dgm:constr type="ctrY" for="ch" forName="picture3" refType="h" fact="0.6389"/>
                  <dgm:constr type="w" for="ch" forName="picture3" refType="w" fact="0.1429"/>
                  <dgm:constr type="h" for="ch" forName="picture3" refType="h" fact="0.1663"/>
                  <dgm:constr type="l" for="ch" forName="parTx4" refType="w" fact="0.7057"/>
                  <dgm:constr type="t" for="ch" forName="parTx4" refType="h" fact="0.4388"/>
                  <dgm:constr type="w" for="ch" forName="parTx4" refType="w" fact="0.3081"/>
                  <dgm:constr type="h" for="ch" forName="parTx4" refType="h" fact="0.0962"/>
                  <dgm:constr type="ctrX" for="ch" forName="picture4" refType="w" fact="0.6917"/>
                  <dgm:constr type="ctrY" for="ch" forName="picture4" refType="h" fact="0.4277"/>
                  <dgm:constr type="w" for="ch" forName="picture4" refType="w" fact="0.1429"/>
                  <dgm:constr type="h" for="ch" forName="picture4" refType="h" fact="0.1663"/>
                  <dgm:constr type="l" for="ch" forName="parTx5" refType="w" fact="0.7484"/>
                  <dgm:constr type="t" for="ch" forName="parTx5" refType="h" fact="0.2238"/>
                  <dgm:constr type="w" for="ch" forName="parTx5" refType="w" fact="0.3081"/>
                  <dgm:constr type="h" for="ch" forName="parTx5" refType="h" fact="0.0962"/>
                  <dgm:constr type="ctrX" for="ch" forName="picture5" refType="w" fact="0.7344"/>
                  <dgm:constr type="ctrY" for="ch" forName="picture5" refType="h" fact="0.2127"/>
                  <dgm:constr type="w" for="ch" forName="picture5" refType="w" fact="0.1429"/>
                  <dgm:constr type="h" for="ch" forName="picture5" refType="h" fact="0.1663"/>
                </dgm:constrLst>
              </dgm:else>
            </dgm:choose>
          </dgm:if>
          <dgm:else name="Name48">
            <dgm:choose name="Name49">
              <dgm:if name="Name50" axis="des" func="maxDepth" op="gt" val="1">
                <dgm:alg type="composite">
                  <dgm:param type="ar" val="1.41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userD" refType="w" fact="0.0118"/>
                  <dgm:constr type="ctrX" for="ch" forName="dot1" refType="w" fact="0.6737"/>
                  <dgm:constr type="ctrY" for="ch" forName="dot1" refType="h" fact="0.8674"/>
                  <dgm:constr type="w" for="ch" forName="dot1" refType="userD"/>
                  <dgm:constr type="h" for="ch" forName="dot1" refType="userD"/>
                  <dgm:constr type="ctrX" for="ch" forName="dot2" refType="w" fact="0.6999"/>
                  <dgm:constr type="ctrY" for="ch" forName="dot2" refType="h" fact="0.8824"/>
                  <dgm:constr type="w" for="ch" forName="dot2" refType="userD"/>
                  <dgm:constr type="h" for="ch" forName="dot2" refType="userD"/>
                  <dgm:constr type="ctrX" for="ch" forName="dot3" refType="w" fact="0.7267"/>
                  <dgm:constr type="ctrY" for="ch" forName="dot3" refType="h" fact="0.8948"/>
                  <dgm:constr type="w" for="ch" forName="dot3" refType="userD"/>
                  <dgm:constr type="h" for="ch" forName="dot3" refType="userD"/>
                  <dgm:constr type="ctrX" for="ch" forName="dot4" refType="w" fact="0.7538"/>
                  <dgm:constr type="ctrY" for="ch" forName="dot4" refType="h" fact="0.9044"/>
                  <dgm:constr type="w" for="ch" forName="dot4" refType="userD"/>
                  <dgm:constr type="h" for="ch" forName="dot4" refType="userD"/>
                  <dgm:constr type="ctrX" for="ch" forName="dot5" refType="w" fact="0.5309"/>
                  <dgm:constr type="ctrY" for="ch" forName="dot5" refType="h" fact="0.7222"/>
                  <dgm:constr type="w" for="ch" forName="dot5" refType="userD"/>
                  <dgm:constr type="h" for="ch" forName="dot5" refType="userD"/>
                  <dgm:constr type="ctrX" for="ch" forName="dot6" refType="w" fact="0.5516"/>
                  <dgm:constr type="ctrY" for="ch" forName="dot6" refType="h" fact="0.7518"/>
                  <dgm:constr type="w" for="ch" forName="dot6" refType="userD"/>
                  <dgm:constr type="h" for="ch" forName="dot6" refType="userD"/>
                  <dgm:constr type="ctrX" for="ch" forName="dot7" refType="w" fact="0.4451"/>
                  <dgm:constr type="ctrY" for="ch" forName="dot7" refType="h" fact="0.5422"/>
                  <dgm:constr type="w" for="ch" forName="dot7" refType="userD"/>
                  <dgm:constr type="h" for="ch" forName="dot7" refType="userD"/>
                  <dgm:constr type="ctrX" for="ch" forName="dot8" refType="w" fact="0.399"/>
                  <dgm:constr type="ctrY" for="ch" forName="dot8" refType="h" fact="0.3229"/>
                  <dgm:constr type="w" for="ch" forName="dot8" refType="userD"/>
                  <dgm:constr type="h" for="ch" forName="dot8" refType="userD"/>
                  <dgm:constr type="ctrX" for="ch" forName="dotArrow1" refType="w" fact="0.4221"/>
                  <dgm:constr type="ctrY" for="ch" forName="dotArrow1" refType="h" fact="0.0635"/>
                  <dgm:constr type="w" for="ch" forName="dotArrow1" refType="userD"/>
                  <dgm:constr type="h" for="ch" forName="dotArrow1" refType="userD"/>
                  <dgm:constr type="ctrX" for="ch" forName="dotArrow2" refType="w" fact="0.4049"/>
                  <dgm:constr type="ctrY" for="ch" forName="dotArrow2" refType="h" fact="0.0448"/>
                  <dgm:constr type="w" for="ch" forName="dotArrow2" refType="userD"/>
                  <dgm:constr type="h" for="ch" forName="dotArrow2" refType="userD"/>
                  <dgm:constr type="ctrX" for="ch" forName="dotArrow3" refType="w" fact="0.3877"/>
                  <dgm:constr type="ctrY" for="ch" forName="dotArrow3" refType="h" fact="0.026"/>
                  <dgm:constr type="w" for="ch" forName="dotArrow3" refType="userD"/>
                  <dgm:constr type="h" for="ch" forName="dotArrow3" refType="userD"/>
                  <dgm:constr type="ctrX" for="ch" forName="dotArrow4" refType="w" fact="0.3705"/>
                  <dgm:constr type="ctrY" for="ch" forName="dotArrow4" refType="h" fact="0.0448"/>
                  <dgm:constr type="w" for="ch" forName="dotArrow4" refType="userD"/>
                  <dgm:constr type="h" for="ch" forName="dotArrow4" refType="userD"/>
                  <dgm:constr type="ctrX" for="ch" forName="dotArrow5" refType="w" fact="0.3533"/>
                  <dgm:constr type="ctrY" for="ch" forName="dotArrow5" refType="h" fact="0.0635"/>
                  <dgm:constr type="w" for="ch" forName="dotArrow5" refType="userD"/>
                  <dgm:constr type="h" for="ch" forName="dotArrow5" refType="userD"/>
                  <dgm:constr type="ctrX" for="ch" forName="dotArrow6" refType="w" fact="0.3877"/>
                  <dgm:constr type="ctrY" for="ch" forName="dotArrow6" refType="h" fact="0.0656"/>
                  <dgm:constr type="w" for="ch" forName="dotArrow6" refType="userD"/>
                  <dgm:constr type="h" for="ch" forName="dotArrow6" refType="userD"/>
                  <dgm:constr type="ctrX" for="ch" forName="dotArrow7" refType="w" fact="0.3877"/>
                  <dgm:constr type="ctrY" for="ch" forName="dotArrow7" refType="h" fact="0.1052"/>
                  <dgm:constr type="w" for="ch" forName="dotArrow7" refType="userD"/>
                  <dgm:constr type="h" for="ch" forName="dotArrow7" refType="userD"/>
                  <dgm:constr type="r" for="ch" forName="parTx1" refType="w" fact="0.8254"/>
                  <dgm:constr type="t" for="ch" forName="parTx1" refType="h" fact="0.9304"/>
                  <dgm:constr type="w" for="ch" forName="parTx1" refType="w" fact="0.2544"/>
                  <dgm:constr type="h" for="ch" forName="parTx1" refType="h" fact="0.0962"/>
                  <dgm:constr type="ctrX" for="ch" forName="picture1" refType="w" fact="0.8369"/>
                  <dgm:constr type="ctrY" for="ch" forName="picture1" refType="h" fact="0.9169"/>
                  <dgm:constr type="w" for="ch" forName="picture1" refType="w" fact="0.118"/>
                  <dgm:constr type="h" for="ch" forName="picture1" refType="h" fact="0.1663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6018"/>
                  <dgm:constr type="t" for="ch" forName="parTx2" refType="h" fact="0.8167"/>
                  <dgm:constr type="w" for="ch" forName="parTx2" refType="w" fact="0.2544"/>
                  <dgm:constr type="h" for="ch" forName="parTx2" refType="h" fact="0.0962"/>
                  <dgm:constr type="ctrX" for="ch" forName="picture2" refType="w" fact="0.6134"/>
                  <dgm:constr type="ctrY" for="ch" forName="picture2" refType="h" fact="0.8032"/>
                  <dgm:constr type="w" for="ch" forName="picture2" refType="w" fact="0.118"/>
                  <dgm:constr type="h" for="ch" forName="picture2" refType="h" fact="0.1663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  <dgm:constr type="r" for="ch" forName="parTx3" refType="w" fact="0.4806"/>
                  <dgm:constr type="t" for="ch" forName="parTx3" refType="h" fact="0.6524"/>
                  <dgm:constr type="w" for="ch" forName="parTx3" refType="w" fact="0.2544"/>
                  <dgm:constr type="h" for="ch" forName="parTx3" refType="h" fact="0.0962"/>
                  <dgm:constr type="ctrX" for="ch" forName="picture3" refType="w" fact="0.4922"/>
                  <dgm:constr type="ctrY" for="ch" forName="picture3" refType="h" fact="0.6389"/>
                  <dgm:constr type="w" for="ch" forName="picture3" refType="w" fact="0.118"/>
                  <dgm:constr type="h" for="ch" forName="picture3" refType="h" fact="0.1663"/>
                  <dgm:constr type="r" for="ch" forName="desTx3" refType="l" refFor="ch" refForName="parTx3"/>
                  <dgm:constr type="l" for="ch" forName="desTx3"/>
                  <dgm:constr type="t" for="ch" forName="desTx3" refType="t" refFor="ch" refForName="parTx3"/>
                  <dgm:constr type="h" for="ch" forName="desTx3" refType="h" refFor="ch" refForName="parTx3"/>
                  <dgm:constr type="r" for="ch" forName="parTx4" refType="w" fact="0.4173"/>
                  <dgm:constr type="t" for="ch" forName="parTx4" refType="h" fact="0.4412"/>
                  <dgm:constr type="w" for="ch" forName="parTx4" refType="w" fact="0.2544"/>
                  <dgm:constr type="h" for="ch" forName="parTx4" refType="h" fact="0.0962"/>
                  <dgm:constr type="ctrX" for="ch" forName="picture4" refType="w" fact="0.4288"/>
                  <dgm:constr type="ctrY" for="ch" forName="picture4" refType="h" fact="0.4277"/>
                  <dgm:constr type="w" for="ch" forName="picture4" refType="w" fact="0.118"/>
                  <dgm:constr type="h" for="ch" forName="picture4" refType="h" fact="0.1663"/>
                  <dgm:constr type="r" for="ch" forName="desTx4" refType="l" refFor="ch" refForName="parTx4"/>
                  <dgm:constr type="l" for="ch" forName="desTx4"/>
                  <dgm:constr type="t" for="ch" forName="desTx4" refType="t" refFor="ch" refForName="parTx4"/>
                  <dgm:constr type="h" for="ch" forName="desTx4" refType="h" refFor="ch" refForName="parTx4"/>
                  <dgm:constr type="r" for="ch" forName="parTx5" refType="w" fact="0.382"/>
                  <dgm:constr type="t" for="ch" forName="parTx5" refType="h" fact="0.2262"/>
                  <dgm:constr type="w" for="ch" forName="parTx5" refType="w" fact="0.2544"/>
                  <dgm:constr type="h" for="ch" forName="parTx5" refType="h" fact="0.0962"/>
                  <dgm:constr type="ctrX" for="ch" forName="picture5" refType="w" fact="0.3936"/>
                  <dgm:constr type="ctrY" for="ch" forName="picture5" refType="h" fact="0.2127"/>
                  <dgm:constr type="w" for="ch" forName="picture5" refType="w" fact="0.118"/>
                  <dgm:constr type="h" for="ch" forName="picture5" refType="h" fact="0.1663"/>
                  <dgm:constr type="r" for="ch" forName="desTx5" refType="l" refFor="ch" refForName="parTx5"/>
                  <dgm:constr type="l" for="ch" forName="desTx5"/>
                  <dgm:constr type="t" for="ch" forName="desTx5" refType="t" refFor="ch" refForName="parTx5"/>
                  <dgm:constr type="h" for="ch" forName="desTx5" refType="h" refFor="ch" refForName="parTx5"/>
                </dgm:constrLst>
              </dgm:if>
              <dgm:else name="Name51">
                <dgm:alg type="composite">
                  <dgm:param type="ar" val="1.164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userD" refType="w" fact="0.0143"/>
                  <dgm:constr type="ctrX" for="ch" forName="dot1" refType="w" fact="0.6049"/>
                  <dgm:constr type="ctrY" for="ch" forName="dot1" refType="h" fact="0.8674"/>
                  <dgm:constr type="w" for="ch" forName="dot1" refType="userD"/>
                  <dgm:constr type="h" for="ch" forName="dot1" refType="userD"/>
                  <dgm:constr type="ctrX" for="ch" forName="dot2" refType="w" fact="0.6366"/>
                  <dgm:constr type="ctrY" for="ch" forName="dot2" refType="h" fact="0.8824"/>
                  <dgm:constr type="w" for="ch" forName="dot2" refType="userD"/>
                  <dgm:constr type="h" for="ch" forName="dot2" refType="userD"/>
                  <dgm:constr type="ctrX" for="ch" forName="dot3" refType="w" fact="0.669"/>
                  <dgm:constr type="ctrY" for="ch" forName="dot3" refType="h" fact="0.8948"/>
                  <dgm:constr type="w" for="ch" forName="dot3" refType="userD"/>
                  <dgm:constr type="h" for="ch" forName="dot3" refType="userD"/>
                  <dgm:constr type="ctrX" for="ch" forName="dot4" refType="w" fact="0.7019"/>
                  <dgm:constr type="ctrY" for="ch" forName="dot4" refType="h" fact="0.9044"/>
                  <dgm:constr type="w" for="ch" forName="dot4" refType="userD"/>
                  <dgm:constr type="h" for="ch" forName="dot4" refType="userD"/>
                  <dgm:constr type="ctrX" for="ch" forName="dot5" refType="w" fact="0.4319"/>
                  <dgm:constr type="ctrY" for="ch" forName="dot5" refType="h" fact="0.7222"/>
                  <dgm:constr type="w" for="ch" forName="dot5" refType="userD"/>
                  <dgm:constr type="h" for="ch" forName="dot5" refType="userD"/>
                  <dgm:constr type="ctrX" for="ch" forName="dot6" refType="w" fact="0.457"/>
                  <dgm:constr type="ctrY" for="ch" forName="dot6" refType="h" fact="0.7518"/>
                  <dgm:constr type="w" for="ch" forName="dot6" refType="userD"/>
                  <dgm:constr type="h" for="ch" forName="dot6" refType="userD"/>
                  <dgm:constr type="ctrX" for="ch" forName="dot7" refType="w" fact="0.328"/>
                  <dgm:constr type="ctrY" for="ch" forName="dot7" refType="h" fact="0.5422"/>
                  <dgm:constr type="w" for="ch" forName="dot7" refType="userD"/>
                  <dgm:constr type="h" for="ch" forName="dot7" refType="userD"/>
                  <dgm:constr type="ctrX" for="ch" forName="dot8" refType="w" fact="0.2722"/>
                  <dgm:constr type="ctrY" for="ch" forName="dot8" refType="h" fact="0.3229"/>
                  <dgm:constr type="w" for="ch" forName="dot8" refType="userD"/>
                  <dgm:constr type="h" for="ch" forName="dot8" refType="userD"/>
                  <dgm:constr type="ctrX" for="ch" forName="dotArrow1" refType="w" fact="0.3001"/>
                  <dgm:constr type="ctrY" for="ch" forName="dotArrow1" refType="h" fact="0.0635"/>
                  <dgm:constr type="w" for="ch" forName="dotArrow1" refType="userD"/>
                  <dgm:constr type="h" for="ch" forName="dotArrow1" refType="userD"/>
                  <dgm:constr type="ctrX" for="ch" forName="dotArrow2" refType="w" fact="0.2793"/>
                  <dgm:constr type="ctrY" for="ch" forName="dotArrow2" refType="h" fact="0.0448"/>
                  <dgm:constr type="w" for="ch" forName="dotArrow2" refType="userD"/>
                  <dgm:constr type="h" for="ch" forName="dotArrow2" refType="userD"/>
                  <dgm:constr type="ctrX" for="ch" forName="dotArrow3" refType="w" fact="0.2585"/>
                  <dgm:constr type="ctrY" for="ch" forName="dotArrow3" refType="h" fact="0.026"/>
                  <dgm:constr type="w" for="ch" forName="dotArrow3" refType="userD"/>
                  <dgm:constr type="h" for="ch" forName="dotArrow3" refType="userD"/>
                  <dgm:constr type="ctrX" for="ch" forName="dotArrow4" refType="w" fact="0.2376"/>
                  <dgm:constr type="ctrY" for="ch" forName="dotArrow4" refType="h" fact="0.0448"/>
                  <dgm:constr type="w" for="ch" forName="dotArrow4" refType="userD"/>
                  <dgm:constr type="h" for="ch" forName="dotArrow4" refType="userD"/>
                  <dgm:constr type="ctrX" for="ch" forName="dotArrow5" refType="w" fact="0.2168"/>
                  <dgm:constr type="ctrY" for="ch" forName="dotArrow5" refType="h" fact="0.0635"/>
                  <dgm:constr type="w" for="ch" forName="dotArrow5" refType="userD"/>
                  <dgm:constr type="h" for="ch" forName="dotArrow5" refType="userD"/>
                  <dgm:constr type="ctrX" for="ch" forName="dotArrow6" refType="w" fact="0.2585"/>
                  <dgm:constr type="ctrY" for="ch" forName="dotArrow6" refType="h" fact="0.0656"/>
                  <dgm:constr type="w" for="ch" forName="dotArrow6" refType="userD"/>
                  <dgm:constr type="h" for="ch" forName="dotArrow6" refType="userD"/>
                  <dgm:constr type="ctrX" for="ch" forName="dotArrow7" refType="w" fact="0.2585"/>
                  <dgm:constr type="ctrY" for="ch" forName="dotArrow7" refType="h" fact="0.1052"/>
                  <dgm:constr type="w" for="ch" forName="dotArrow7" refType="userD"/>
                  <dgm:constr type="h" for="ch" forName="dotArrow7" refType="userD"/>
                  <dgm:constr type="r" for="ch" forName="parTx1" refType="w" fact="0.7885"/>
                  <dgm:constr type="t" for="ch" forName="parTx1" refType="h" fact="0.928"/>
                  <dgm:constr type="w" for="ch" forName="parTx1" refType="w" fact="0.3081"/>
                  <dgm:constr type="h" for="ch" forName="parTx1" refType="h" fact="0.0962"/>
                  <dgm:constr type="ctrX" for="ch" forName="picture1" refType="w" fact="0.8025"/>
                  <dgm:constr type="ctrY" for="ch" forName="picture1" refType="h" fact="0.9169"/>
                  <dgm:constr type="w" for="ch" forName="picture1" refType="w" fact="0.1429"/>
                  <dgm:constr type="h" for="ch" forName="picture1" refType="h" fact="0.1663"/>
                  <dgm:constr type="r" for="ch" forName="parTx2" refType="w" fact="0.5178"/>
                  <dgm:constr type="t" for="ch" forName="parTx2" refType="h" fact="0.8143"/>
                  <dgm:constr type="w" for="ch" forName="parTx2" refType="w" fact="0.3081"/>
                  <dgm:constr type="h" for="ch" forName="parTx2" refType="h" fact="0.0962"/>
                  <dgm:constr type="ctrX" for="ch" forName="picture2" refType="w" fact="0.5318"/>
                  <dgm:constr type="ctrY" for="ch" forName="picture2" refType="h" fact="0.8032"/>
                  <dgm:constr type="w" for="ch" forName="picture2" refType="w" fact="0.1429"/>
                  <dgm:constr type="h" for="ch" forName="picture2" refType="h" fact="0.1663"/>
                  <dgm:constr type="r" for="ch" forName="parTx3" refType="w" fact="0.371"/>
                  <dgm:constr type="t" for="ch" forName="parTx3" refType="h" fact="0.65"/>
                  <dgm:constr type="w" for="ch" forName="parTx3" refType="w" fact="0.3081"/>
                  <dgm:constr type="h" for="ch" forName="parTx3" refType="h" fact="0.0962"/>
                  <dgm:constr type="ctrX" for="ch" forName="picture3" refType="w" fact="0.385"/>
                  <dgm:constr type="ctrY" for="ch" forName="picture3" refType="h" fact="0.6389"/>
                  <dgm:constr type="w" for="ch" forName="picture3" refType="w" fact="0.1429"/>
                  <dgm:constr type="h" for="ch" forName="picture3" refType="h" fact="0.1663"/>
                  <dgm:constr type="r" for="ch" forName="parTx4" refType="w" fact="0.2943"/>
                  <dgm:constr type="t" for="ch" forName="parTx4" refType="h" fact="0.4388"/>
                  <dgm:constr type="w" for="ch" forName="parTx4" refType="w" fact="0.3081"/>
                  <dgm:constr type="h" for="ch" forName="parTx4" refType="h" fact="0.0962"/>
                  <dgm:constr type="ctrX" for="ch" forName="picture4" refType="w" fact="0.3083"/>
                  <dgm:constr type="ctrY" for="ch" forName="picture4" refType="h" fact="0.4277"/>
                  <dgm:constr type="w" for="ch" forName="picture4" refType="w" fact="0.1429"/>
                  <dgm:constr type="h" for="ch" forName="picture4" refType="h" fact="0.1663"/>
                  <dgm:constr type="r" for="ch" forName="parTx5" refType="w" fact="0.2516"/>
                  <dgm:constr type="t" for="ch" forName="parTx5" refType="h" fact="0.2238"/>
                  <dgm:constr type="w" for="ch" forName="parTx5" refType="w" fact="0.3081"/>
                  <dgm:constr type="h" for="ch" forName="parTx5" refType="h" fact="0.0962"/>
                  <dgm:constr type="ctrX" for="ch" forName="picture5" refType="w" fact="0.2656"/>
                  <dgm:constr type="ctrY" for="ch" forName="picture5" refType="h" fact="0.2127"/>
                  <dgm:constr type="w" for="ch" forName="picture5" refType="w" fact="0.1429"/>
                  <dgm:constr type="h" for="ch" forName="picture5" refType="h" fact="0.1663"/>
                </dgm:constrLst>
              </dgm:else>
            </dgm:choose>
          </dgm:else>
        </dgm:choose>
      </dgm:if>
      <dgm:if name="Name52" axis="ch" ptType="node" func="cnt" op="equ" val="6">
        <dgm:choose name="Name53">
          <dgm:if name="Name54" func="var" arg="dir" op="equ" val="norm">
            <dgm:choose name="Name55">
              <dgm:if name="Name56" axis="des" func="maxDepth" op="gt" val="1">
                <dgm:alg type="composite">
                  <dgm:param type="ar" val="1.3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primFontSz" for="ch" forName="desTx6" refType="primFontSz" refFor="ch" refForName="desTx1" op="equ"/>
                  <dgm:constr type="userD" refType="w" fact="0.0105"/>
                  <dgm:constr type="ctrX" for="ch" forName="dot1" refType="w" fact="0.3608"/>
                  <dgm:constr type="ctrY" for="ch" forName="dot1" refType="h" fact="0.8839"/>
                  <dgm:constr type="w" for="ch" forName="dot1" refType="userD"/>
                  <dgm:constr type="h" for="ch" forName="dot1" refType="userD"/>
                  <dgm:constr type="ctrX" for="ch" forName="dot2" refType="w" fact="0.3384"/>
                  <dgm:constr type="ctrY" for="ch" forName="dot2" refType="h" fact="0.8967"/>
                  <dgm:constr type="w" for="ch" forName="dot2" refType="userD"/>
                  <dgm:constr type="h" for="ch" forName="dot2" refType="userD"/>
                  <dgm:constr type="ctrX" for="ch" forName="dot3" refType="w" fact="0.3155"/>
                  <dgm:constr type="ctrY" for="ch" forName="dot3" refType="h" fact="0.9076"/>
                  <dgm:constr type="w" for="ch" forName="dot3" refType="userD"/>
                  <dgm:constr type="h" for="ch" forName="dot3" refType="userD"/>
                  <dgm:constr type="ctrX" for="ch" forName="dot4" refType="w" fact="0.2923"/>
                  <dgm:constr type="ctrY" for="ch" forName="dot4" refType="h" fact="0.9165"/>
                  <dgm:constr type="w" for="ch" forName="dot4" refType="userD"/>
                  <dgm:constr type="h" for="ch" forName="dot4" refType="userD"/>
                  <dgm:constr type="ctrX" for="ch" forName="dot5" refType="w" fact="0.2688"/>
                  <dgm:constr type="ctrY" for="ch" forName="dot5" refType="h" fact="0.9234"/>
                  <dgm:constr type="w" for="ch" forName="dot5" refType="userD"/>
                  <dgm:constr type="h" for="ch" forName="dot5" refType="userD"/>
                  <dgm:constr type="ctrX" for="ch" forName="dot6" refType="w" fact="0.4883"/>
                  <dgm:constr type="ctrY" for="ch" forName="dot6" refType="h" fact="0.764"/>
                  <dgm:constr type="w" for="ch" forName="dot6" refType="userD"/>
                  <dgm:constr type="h" for="ch" forName="dot6" refType="userD"/>
                  <dgm:constr type="ctrX" for="ch" forName="dot7" refType="w" fact="0.4695"/>
                  <dgm:constr type="ctrY" for="ch" forName="dot7" refType="h" fact="0.7878"/>
                  <dgm:constr type="w" for="ch" forName="dot7" refType="userD"/>
                  <dgm:constr type="h" for="ch" forName="dot7" refType="userD"/>
                  <dgm:constr type="ctrX" for="ch" forName="dot8" refType="w" fact="0.5696"/>
                  <dgm:constr type="ctrY" for="ch" forName="dot8" refType="h" fact="0.6227"/>
                  <dgm:constr type="w" for="ch" forName="dot8" refType="userD"/>
                  <dgm:constr type="h" for="ch" forName="dot8" refType="userD"/>
                  <dgm:constr type="ctrX" for="ch" forName="dot9" refType="w" fact="0.6247"/>
                  <dgm:constr type="ctrY" for="ch" forName="dot9" refType="h" fact="0.4556"/>
                  <dgm:constr type="w" for="ch" forName="dot9" refType="userD"/>
                  <dgm:constr type="h" for="ch" forName="dot9" refType="userD"/>
                  <dgm:constr type="ctrX" for="ch" forName="dot10" refType="w" fact="0.6509"/>
                  <dgm:constr type="ctrY" for="ch" forName="dot10" refType="h" fact="0.2816"/>
                  <dgm:constr type="w" for="ch" forName="dot10" refType="userD"/>
                  <dgm:constr type="h" for="ch" forName="dot10" refType="userD"/>
                  <dgm:constr type="ctrX" for="ch" forName="dotArrow1" refType="w" fact="0.6281"/>
                  <dgm:constr type="ctrY" for="ch" forName="dotArrow1" refType="h" fact="0.0748"/>
                  <dgm:constr type="w" for="ch" forName="dotArrow1" refType="userD"/>
                  <dgm:constr type="h" for="ch" forName="dotArrow1" refType="userD"/>
                  <dgm:constr type="ctrX" for="ch" forName="dotArrow2" refType="w" fact="0.6437"/>
                  <dgm:constr type="ctrY" for="ch" forName="dotArrow2" refType="h" fact="0.0581"/>
                  <dgm:constr type="w" for="ch" forName="dotArrow2" refType="userD"/>
                  <dgm:constr type="h" for="ch" forName="dotArrow2" refType="userD"/>
                  <dgm:constr type="ctrX" for="ch" forName="dotArrow3" refType="w" fact="0.6593"/>
                  <dgm:constr type="ctrY" for="ch" forName="dotArrow3" refType="h" fact="0.0414"/>
                  <dgm:constr type="w" for="ch" forName="dotArrow3" refType="userD"/>
                  <dgm:constr type="h" for="ch" forName="dotArrow3" refType="userD"/>
                  <dgm:constr type="ctrX" for="ch" forName="dotArrow4" refType="w" fact="0.675"/>
                  <dgm:constr type="ctrY" for="ch" forName="dotArrow4" refType="h" fact="0.0581"/>
                  <dgm:constr type="w" for="ch" forName="dotArrow4" refType="userD"/>
                  <dgm:constr type="h" for="ch" forName="dotArrow4" refType="userD"/>
                  <dgm:constr type="ctrX" for="ch" forName="dotArrow5" refType="w" fact="0.6906"/>
                  <dgm:constr type="ctrY" for="ch" forName="dotArrow5" refType="h" fact="0.0748"/>
                  <dgm:constr type="w" for="ch" forName="dotArrow5" refType="userD"/>
                  <dgm:constr type="h" for="ch" forName="dotArrow5" refType="userD"/>
                  <dgm:constr type="ctrX" for="ch" forName="dotArrow6" refType="w" fact="0.6593"/>
                  <dgm:constr type="ctrY" for="ch" forName="dotArrow6" refType="h" fact="0.0766"/>
                  <dgm:constr type="w" for="ch" forName="dotArrow6" refType="userD"/>
                  <dgm:constr type="h" for="ch" forName="dotArrow6" refType="userD"/>
                  <dgm:constr type="ctrX" for="ch" forName="dotArrow7" refType="w" fact="0.6593"/>
                  <dgm:constr type="ctrY" for="ch" forName="dotArrow7" refType="h" fact="0.1118"/>
                  <dgm:constr type="w" for="ch" forName="dotArrow7" refType="userD"/>
                  <dgm:constr type="h" for="ch" forName="dotArrow7" refType="userD"/>
                  <dgm:constr type="l" for="ch" forName="parTx1" refType="w" fact="0.2091"/>
                  <dgm:constr type="t" for="ch" forName="parTx1" refType="h" fact="0.9433"/>
                  <dgm:constr type="w" for="ch" forName="parTx1" refType="w" fact="0.2275"/>
                  <dgm:constr type="h" for="ch" forName="parTx1" refType="h" fact="0.0811"/>
                  <dgm:constr type="ctrX" for="ch" forName="picture1" refType="w" fact="0.1988"/>
                  <dgm:constr type="ctrY" for="ch" forName="picture1" refType="h" fact="0.9322"/>
                  <dgm:constr type="w" for="ch" forName="picture1" refType="w" fact="0.1055"/>
                  <dgm:constr type="h" for="ch" forName="picture1" refType="h" fact="0.1403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4273"/>
                  <dgm:constr type="t" for="ch" forName="parTx2" refType="h" fact="0.8468"/>
                  <dgm:constr type="w" for="ch" forName="parTx2" refType="w" fact="0.2275"/>
                  <dgm:constr type="h" for="ch" forName="parTx2" refType="h" fact="0.0811"/>
                  <dgm:constr type="ctrX" for="ch" forName="picture2" refType="w" fact="0.4169"/>
                  <dgm:constr type="ctrY" for="ch" forName="picture2" refType="h" fact="0.8357"/>
                  <dgm:constr type="w" for="ch" forName="picture2" refType="w" fact="0.1055"/>
                  <dgm:constr type="h" for="ch" forName="picture2" refType="h" fact="0.1403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  <dgm:constr type="l" for="ch" forName="parTx3" refType="w" fact="0.5349"/>
                  <dgm:constr type="t" for="ch" forName="parTx3" refType="h" fact="0.7023"/>
                  <dgm:constr type="w" for="ch" forName="parTx3" refType="w" fact="0.2275"/>
                  <dgm:constr type="h" for="ch" forName="parTx3" refType="h" fact="0.0811"/>
                  <dgm:constr type="ctrX" for="ch" forName="picture3" refType="w" fact="0.5245"/>
                  <dgm:constr type="ctrY" for="ch" forName="picture3" refType="h" fact="0.6912"/>
                  <dgm:constr type="w" for="ch" forName="picture3" refType="w" fact="0.1055"/>
                  <dgm:constr type="h" for="ch" forName="picture3" refType="h" fact="0.1403"/>
                  <dgm:constr type="l" for="ch" forName="desTx3" refType="r" refFor="ch" refForName="parTx3"/>
                  <dgm:constr type="r" for="ch" forName="desTx3" refType="w"/>
                  <dgm:constr type="t" for="ch" forName="desTx3" refType="t" refFor="ch" refForName="parTx3"/>
                  <dgm:constr type="h" for="ch" forName="desTx3" refType="h" refFor="ch" refForName="parTx3"/>
                  <dgm:constr type="l" for="ch" forName="parTx4" refType="w" fact="0.5998"/>
                  <dgm:constr type="t" for="ch" forName="parTx4" refType="h" fact="0.5441"/>
                  <dgm:constr type="w" for="ch" forName="parTx4" refType="w" fact="0.2275"/>
                  <dgm:constr type="h" for="ch" forName="parTx4" refType="h" fact="0.0811"/>
                  <dgm:constr type="ctrX" for="ch" forName="picture4" refType="w" fact="0.5894"/>
                  <dgm:constr type="ctrY" for="ch" forName="picture4" refType="h" fact="0.533"/>
                  <dgm:constr type="w" for="ch" forName="picture4" refType="w" fact="0.1055"/>
                  <dgm:constr type="h" for="ch" forName="picture4" refType="h" fact="0.1403"/>
                  <dgm:constr type="l" for="ch" forName="desTx4" refType="r" refFor="ch" refForName="parTx4"/>
                  <dgm:constr type="r" for="ch" forName="desTx4" refType="w"/>
                  <dgm:constr type="t" for="ch" forName="desTx4" refType="t" refFor="ch" refForName="parTx4"/>
                  <dgm:constr type="h" for="ch" forName="desTx4" refType="h" refFor="ch" refForName="parTx4"/>
                  <dgm:constr type="l" for="ch" forName="parTx5" refType="w" fact="0.6416"/>
                  <dgm:constr type="t" for="ch" forName="parTx5" refType="h" fact="0.3737"/>
                  <dgm:constr type="w" for="ch" forName="parTx5" refType="w" fact="0.2275"/>
                  <dgm:constr type="h" for="ch" forName="parTx5" refType="h" fact="0.0811"/>
                  <dgm:constr type="ctrX" for="ch" forName="picture5" refType="w" fact="0.6313"/>
                  <dgm:constr type="ctrY" for="ch" forName="picture5" refType="h" fact="0.3626"/>
                  <dgm:constr type="w" for="ch" forName="picture5" refType="w" fact="0.1055"/>
                  <dgm:constr type="h" for="ch" forName="picture5" refType="h" fact="0.1403"/>
                  <dgm:constr type="l" for="ch" forName="desTx5" refType="r" refFor="ch" refForName="parTx5"/>
                  <dgm:constr type="r" for="ch" forName="desTx5" refType="w"/>
                  <dgm:constr type="t" for="ch" forName="desTx5" refType="t" refFor="ch" refForName="parTx5"/>
                  <dgm:constr type="h" for="ch" forName="desTx5" refType="h" refFor="ch" refForName="parTx5"/>
                  <dgm:constr type="l" for="ch" forName="parTx6" refType="w" fact="0.6644"/>
                  <dgm:constr type="t" for="ch" forName="parTx6" refType="h" fact="0.2061"/>
                  <dgm:constr type="w" for="ch" forName="parTx6" refType="w" fact="0.2275"/>
                  <dgm:constr type="h" for="ch" forName="parTx6" refType="h" fact="0.0811"/>
                  <dgm:constr type="ctrX" for="ch" forName="picture6" refType="w" fact="0.6541"/>
                  <dgm:constr type="ctrY" for="ch" forName="picture6" refType="h" fact="0.195"/>
                  <dgm:constr type="w" for="ch" forName="picture6" refType="w" fact="0.1055"/>
                  <dgm:constr type="h" for="ch" forName="picture6" refType="h" fact="0.1403"/>
                  <dgm:constr type="l" for="ch" forName="desTx6" refType="r" refFor="ch" refForName="parTx6"/>
                  <dgm:constr type="r" for="ch" forName="desTx6" refType="w"/>
                  <dgm:constr type="t" for="ch" forName="desTx6" refType="t" refFor="ch" refForName="parTx6"/>
                  <dgm:constr type="h" for="ch" forName="desTx6" refType="h" refFor="ch" refForName="parTx6"/>
                </dgm:constrLst>
              </dgm:if>
              <dgm:else name="Name57">
                <dgm:alg type="composite">
                  <dgm:param type="ar" val="1.122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userD" refType="w" fact="0.0125"/>
                  <dgm:constr type="ctrX" for="ch" forName="dot1" refType="w" fact="0.4276"/>
                  <dgm:constr type="ctrY" for="ch" forName="dot1" refType="h" fact="0.8839"/>
                  <dgm:constr type="w" for="ch" forName="dot1" refType="userD"/>
                  <dgm:constr type="h" for="ch" forName="dot1" refType="userD"/>
                  <dgm:constr type="ctrX" for="ch" forName="dot2" refType="w" fact="0.401"/>
                  <dgm:constr type="ctrY" for="ch" forName="dot2" refType="h" fact="0.8967"/>
                  <dgm:constr type="w" for="ch" forName="dot2" refType="userD"/>
                  <dgm:constr type="h" for="ch" forName="dot2" refType="userD"/>
                  <dgm:constr type="ctrX" for="ch" forName="dot3" refType="w" fact="0.3739"/>
                  <dgm:constr type="ctrY" for="ch" forName="dot3" refType="h" fact="0.9076"/>
                  <dgm:constr type="w" for="ch" forName="dot3" refType="userD"/>
                  <dgm:constr type="h" for="ch" forName="dot3" refType="userD"/>
                  <dgm:constr type="ctrX" for="ch" forName="dot4" refType="w" fact="0.3464"/>
                  <dgm:constr type="ctrY" for="ch" forName="dot4" refType="h" fact="0.9165"/>
                  <dgm:constr type="w" for="ch" forName="dot4" refType="userD"/>
                  <dgm:constr type="h" for="ch" forName="dot4" refType="userD"/>
                  <dgm:constr type="ctrX" for="ch" forName="dot5" refType="w" fact="0.3186"/>
                  <dgm:constr type="ctrY" for="ch" forName="dot5" refType="h" fact="0.9234"/>
                  <dgm:constr type="w" for="ch" forName="dot5" refType="userD"/>
                  <dgm:constr type="h" for="ch" forName="dot5" refType="userD"/>
                  <dgm:constr type="ctrX" for="ch" forName="dot6" refType="w" fact="0.5786"/>
                  <dgm:constr type="ctrY" for="ch" forName="dot6" refType="h" fact="0.764"/>
                  <dgm:constr type="w" for="ch" forName="dot6" refType="userD"/>
                  <dgm:constr type="h" for="ch" forName="dot6" refType="userD"/>
                  <dgm:constr type="ctrX" for="ch" forName="dot7" refType="w" fact="0.5564"/>
                  <dgm:constr type="ctrY" for="ch" forName="dot7" refType="h" fact="0.7878"/>
                  <dgm:constr type="w" for="ch" forName="dot7" refType="userD"/>
                  <dgm:constr type="h" for="ch" forName="dot7" refType="userD"/>
                  <dgm:constr type="ctrX" for="ch" forName="dot8" refType="w" fact="0.675"/>
                  <dgm:constr type="ctrY" for="ch" forName="dot8" refType="h" fact="0.6227"/>
                  <dgm:constr type="w" for="ch" forName="dot8" refType="userD"/>
                  <dgm:constr type="h" for="ch" forName="dot8" refType="userD"/>
                  <dgm:constr type="ctrX" for="ch" forName="dot9" refType="w" fact="0.7403"/>
                  <dgm:constr type="ctrY" for="ch" forName="dot9" refType="h" fact="0.4556"/>
                  <dgm:constr type="w" for="ch" forName="dot9" refType="userD"/>
                  <dgm:constr type="h" for="ch" forName="dot9" refType="userD"/>
                  <dgm:constr type="ctrX" for="ch" forName="dot10" refType="w" fact="0.7714"/>
                  <dgm:constr type="ctrY" for="ch" forName="dot10" refType="h" fact="0.2816"/>
                  <dgm:constr type="w" for="ch" forName="dot10" refType="userD"/>
                  <dgm:constr type="h" for="ch" forName="dot10" refType="userD"/>
                  <dgm:constr type="ctrX" for="ch" forName="dotArrow1" refType="w" fact="0.7443"/>
                  <dgm:constr type="ctrY" for="ch" forName="dotArrow1" refType="h" fact="0.0748"/>
                  <dgm:constr type="w" for="ch" forName="dotArrow1" refType="userD"/>
                  <dgm:constr type="h" for="ch" forName="dotArrow1" refType="userD"/>
                  <dgm:constr type="ctrX" for="ch" forName="dotArrow2" refType="w" fact="0.7628"/>
                  <dgm:constr type="ctrY" for="ch" forName="dotArrow2" refType="h" fact="0.0581"/>
                  <dgm:constr type="w" for="ch" forName="dotArrow2" refType="userD"/>
                  <dgm:constr type="h" for="ch" forName="dotArrow2" refType="userD"/>
                  <dgm:constr type="ctrX" for="ch" forName="dotArrow3" refType="w" fact="0.7814"/>
                  <dgm:constr type="ctrY" for="ch" forName="dotArrow3" refType="h" fact="0.0414"/>
                  <dgm:constr type="w" for="ch" forName="dotArrow3" refType="userD"/>
                  <dgm:constr type="h" for="ch" forName="dotArrow3" refType="userD"/>
                  <dgm:constr type="ctrX" for="ch" forName="dotArrow4" refType="w" fact="0.7999"/>
                  <dgm:constr type="ctrY" for="ch" forName="dotArrow4" refType="h" fact="0.0581"/>
                  <dgm:constr type="w" for="ch" forName="dotArrow4" refType="userD"/>
                  <dgm:constr type="h" for="ch" forName="dotArrow4" refType="userD"/>
                  <dgm:constr type="ctrX" for="ch" forName="dotArrow5" refType="w" fact="0.8184"/>
                  <dgm:constr type="ctrY" for="ch" forName="dotArrow5" refType="h" fact="0.0748"/>
                  <dgm:constr type="w" for="ch" forName="dotArrow5" refType="userD"/>
                  <dgm:constr type="h" for="ch" forName="dotArrow5" refType="userD"/>
                  <dgm:constr type="ctrX" for="ch" forName="dotArrow6" refType="w" fact="0.7814"/>
                  <dgm:constr type="ctrY" for="ch" forName="dotArrow6" refType="h" fact="0.0766"/>
                  <dgm:constr type="w" for="ch" forName="dotArrow6" refType="userD"/>
                  <dgm:constr type="h" for="ch" forName="dotArrow6" refType="userD"/>
                  <dgm:constr type="ctrX" for="ch" forName="dotArrow7" refType="w" fact="0.7814"/>
                  <dgm:constr type="ctrY" for="ch" forName="dotArrow7" refType="h" fact="0.1118"/>
                  <dgm:constr type="w" for="ch" forName="dotArrow7" refType="userD"/>
                  <dgm:constr type="h" for="ch" forName="dotArrow7" refType="userD"/>
                  <dgm:constr type="l" for="ch" forName="parTx1" refType="w" fact="0.2479"/>
                  <dgm:constr type="t" for="ch" forName="parTx1" refType="h" fact="0.9416"/>
                  <dgm:constr type="w" for="ch" forName="parTx1" refType="w" fact="0.2696"/>
                  <dgm:constr type="h" for="ch" forName="parTx1" refType="h" fact="0.0811"/>
                  <dgm:constr type="ctrX" for="ch" forName="picture1" refType="w" fact="0.2356"/>
                  <dgm:constr type="ctrY" for="ch" forName="picture1" refType="h" fact="0.9322"/>
                  <dgm:constr type="w" for="ch" forName="picture1" refType="w" fact="0.125"/>
                  <dgm:constr type="h" for="ch" forName="picture1" refType="h" fact="0.1403"/>
                  <dgm:constr type="l" for="ch" forName="parTx2" refType="w" fact="0.5064"/>
                  <dgm:constr type="t" for="ch" forName="parTx2" refType="h" fact="0.8451"/>
                  <dgm:constr type="w" for="ch" forName="parTx2" refType="w" fact="0.2696"/>
                  <dgm:constr type="h" for="ch" forName="parTx2" refType="h" fact="0.0811"/>
                  <dgm:constr type="ctrX" for="ch" forName="picture2" refType="w" fact="0.4941"/>
                  <dgm:constr type="ctrY" for="ch" forName="picture2" refType="h" fact="0.8357"/>
                  <dgm:constr type="w" for="ch" forName="picture2" refType="w" fact="0.125"/>
                  <dgm:constr type="h" for="ch" forName="picture2" refType="h" fact="0.1403"/>
                  <dgm:constr type="l" for="ch" forName="parTx3" refType="w" fact="0.6339"/>
                  <dgm:constr type="t" for="ch" forName="parTx3" refType="h" fact="0.7006"/>
                  <dgm:constr type="w" for="ch" forName="parTx3" refType="w" fact="0.2696"/>
                  <dgm:constr type="h" for="ch" forName="parTx3" refType="h" fact="0.0811"/>
                  <dgm:constr type="ctrX" for="ch" forName="picture3" refType="w" fact="0.6216"/>
                  <dgm:constr type="ctrY" for="ch" forName="picture3" refType="h" fact="0.6912"/>
                  <dgm:constr type="w" for="ch" forName="picture3" refType="w" fact="0.125"/>
                  <dgm:constr type="h" for="ch" forName="picture3" refType="h" fact="0.1403"/>
                  <dgm:constr type="l" for="ch" forName="parTx4" refType="w" fact="0.7108"/>
                  <dgm:constr type="t" for="ch" forName="parTx4" refType="h" fact="0.5424"/>
                  <dgm:constr type="w" for="ch" forName="parTx4" refType="w" fact="0.2696"/>
                  <dgm:constr type="h" for="ch" forName="parTx4" refType="h" fact="0.0811"/>
                  <dgm:constr type="ctrX" for="ch" forName="picture4" refType="w" fact="0.6985"/>
                  <dgm:constr type="ctrY" for="ch" forName="picture4" refType="h" fact="0.533"/>
                  <dgm:constr type="w" for="ch" forName="picture4" refType="w" fact="0.125"/>
                  <dgm:constr type="h" for="ch" forName="picture4" refType="h" fact="0.1403"/>
                  <dgm:constr type="l" for="ch" forName="parTx5" refType="w" fact="0.7604"/>
                  <dgm:constr type="t" for="ch" forName="parTx5" refType="h" fact="0.372"/>
                  <dgm:constr type="w" for="ch" forName="parTx5" refType="w" fact="0.2696"/>
                  <dgm:constr type="h" for="ch" forName="parTx5" refType="h" fact="0.0811"/>
                  <dgm:constr type="ctrX" for="ch" forName="picture5" refType="w" fact="0.7481"/>
                  <dgm:constr type="ctrY" for="ch" forName="picture5" refType="h" fact="0.3626"/>
                  <dgm:constr type="w" for="ch" forName="picture5" refType="w" fact="0.125"/>
                  <dgm:constr type="h" for="ch" forName="picture5" refType="h" fact="0.1403"/>
                  <dgm:constr type="l" for="ch" forName="parTx6" refType="w" fact="0.7874"/>
                  <dgm:constr type="t" for="ch" forName="parTx6" refType="h" fact="0.2044"/>
                  <dgm:constr type="w" for="ch" forName="parTx6" refType="w" fact="0.2696"/>
                  <dgm:constr type="h" for="ch" forName="parTx6" refType="h" fact="0.0811"/>
                  <dgm:constr type="ctrX" for="ch" forName="picture6" refType="w" fact="0.7751"/>
                  <dgm:constr type="ctrY" for="ch" forName="picture6" refType="h" fact="0.195"/>
                  <dgm:constr type="w" for="ch" forName="picture6" refType="w" fact="0.125"/>
                  <dgm:constr type="h" for="ch" forName="picture6" refType="h" fact="0.1403"/>
                </dgm:constrLst>
              </dgm:else>
            </dgm:choose>
          </dgm:if>
          <dgm:else name="Name58">
            <dgm:choose name="Name59">
              <dgm:if name="Name60" axis="des" func="maxDepth" op="gt" val="1">
                <dgm:alg type="composite">
                  <dgm:param type="ar" val="1.3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primFontSz" for="ch" forName="desTx6" refType="primFontSz" refFor="ch" refForName="desTx1" op="equ"/>
                  <dgm:constr type="userD" refType="w" fact="0.0105"/>
                  <dgm:constr type="ctrX" for="ch" forName="dot1" refType="w" fact="0.6392"/>
                  <dgm:constr type="ctrY" for="ch" forName="dot1" refType="h" fact="0.8839"/>
                  <dgm:constr type="w" for="ch" forName="dot1" refType="userD"/>
                  <dgm:constr type="h" for="ch" forName="dot1" refType="userD"/>
                  <dgm:constr type="ctrX" for="ch" forName="dot2" refType="w" fact="0.6616"/>
                  <dgm:constr type="ctrY" for="ch" forName="dot2" refType="h" fact="0.8967"/>
                  <dgm:constr type="w" for="ch" forName="dot2" refType="userD"/>
                  <dgm:constr type="h" for="ch" forName="dot2" refType="userD"/>
                  <dgm:constr type="ctrX" for="ch" forName="dot3" refType="w" fact="0.6845"/>
                  <dgm:constr type="ctrY" for="ch" forName="dot3" refType="h" fact="0.9076"/>
                  <dgm:constr type="w" for="ch" forName="dot3" refType="userD"/>
                  <dgm:constr type="h" for="ch" forName="dot3" refType="userD"/>
                  <dgm:constr type="ctrX" for="ch" forName="dot4" refType="w" fact="0.7077"/>
                  <dgm:constr type="ctrY" for="ch" forName="dot4" refType="h" fact="0.9165"/>
                  <dgm:constr type="w" for="ch" forName="dot4" refType="userD"/>
                  <dgm:constr type="h" for="ch" forName="dot4" refType="userD"/>
                  <dgm:constr type="ctrX" for="ch" forName="dot5" refType="w" fact="0.7312"/>
                  <dgm:constr type="ctrY" for="ch" forName="dot5" refType="h" fact="0.9234"/>
                  <dgm:constr type="w" for="ch" forName="dot5" refType="userD"/>
                  <dgm:constr type="h" for="ch" forName="dot5" refType="userD"/>
                  <dgm:constr type="ctrX" for="ch" forName="dot6" refType="w" fact="0.5117"/>
                  <dgm:constr type="ctrY" for="ch" forName="dot6" refType="h" fact="0.764"/>
                  <dgm:constr type="w" for="ch" forName="dot6" refType="userD"/>
                  <dgm:constr type="h" for="ch" forName="dot6" refType="userD"/>
                  <dgm:constr type="ctrX" for="ch" forName="dot7" refType="w" fact="0.5305"/>
                  <dgm:constr type="ctrY" for="ch" forName="dot7" refType="h" fact="0.7878"/>
                  <dgm:constr type="w" for="ch" forName="dot7" refType="userD"/>
                  <dgm:constr type="h" for="ch" forName="dot7" refType="userD"/>
                  <dgm:constr type="ctrX" for="ch" forName="dot8" refType="w" fact="0.4304"/>
                  <dgm:constr type="ctrY" for="ch" forName="dot8" refType="h" fact="0.6227"/>
                  <dgm:constr type="w" for="ch" forName="dot8" refType="userD"/>
                  <dgm:constr type="h" for="ch" forName="dot8" refType="userD"/>
                  <dgm:constr type="ctrX" for="ch" forName="dot9" refType="w" fact="0.3753"/>
                  <dgm:constr type="ctrY" for="ch" forName="dot9" refType="h" fact="0.4556"/>
                  <dgm:constr type="w" for="ch" forName="dot9" refType="userD"/>
                  <dgm:constr type="h" for="ch" forName="dot9" refType="userD"/>
                  <dgm:constr type="ctrX" for="ch" forName="dot10" refType="w" fact="0.3491"/>
                  <dgm:constr type="ctrY" for="ch" forName="dot10" refType="h" fact="0.2816"/>
                  <dgm:constr type="w" for="ch" forName="dot10" refType="userD"/>
                  <dgm:constr type="h" for="ch" forName="dot10" refType="userD"/>
                  <dgm:constr type="ctrX" for="ch" forName="dotArrow1" refType="w" fact="0.3719"/>
                  <dgm:constr type="ctrY" for="ch" forName="dotArrow1" refType="h" fact="0.0748"/>
                  <dgm:constr type="w" for="ch" forName="dotArrow1" refType="userD"/>
                  <dgm:constr type="h" for="ch" forName="dotArrow1" refType="userD"/>
                  <dgm:constr type="ctrX" for="ch" forName="dotArrow2" refType="w" fact="0.3563"/>
                  <dgm:constr type="ctrY" for="ch" forName="dotArrow2" refType="h" fact="0.0581"/>
                  <dgm:constr type="w" for="ch" forName="dotArrow2" refType="userD"/>
                  <dgm:constr type="h" for="ch" forName="dotArrow2" refType="userD"/>
                  <dgm:constr type="ctrX" for="ch" forName="dotArrow3" refType="w" fact="0.3407"/>
                  <dgm:constr type="ctrY" for="ch" forName="dotArrow3" refType="h" fact="0.0414"/>
                  <dgm:constr type="w" for="ch" forName="dotArrow3" refType="userD"/>
                  <dgm:constr type="h" for="ch" forName="dotArrow3" refType="userD"/>
                  <dgm:constr type="ctrX" for="ch" forName="dotArrow4" refType="w" fact="0.325"/>
                  <dgm:constr type="ctrY" for="ch" forName="dotArrow4" refType="h" fact="0.0581"/>
                  <dgm:constr type="w" for="ch" forName="dotArrow4" refType="userD"/>
                  <dgm:constr type="h" for="ch" forName="dotArrow4" refType="userD"/>
                  <dgm:constr type="ctrX" for="ch" forName="dotArrow5" refType="w" fact="0.3094"/>
                  <dgm:constr type="ctrY" for="ch" forName="dotArrow5" refType="h" fact="0.0748"/>
                  <dgm:constr type="w" for="ch" forName="dotArrow5" refType="userD"/>
                  <dgm:constr type="h" for="ch" forName="dotArrow5" refType="userD"/>
                  <dgm:constr type="ctrX" for="ch" forName="dotArrow6" refType="w" fact="0.3407"/>
                  <dgm:constr type="ctrY" for="ch" forName="dotArrow6" refType="h" fact="0.0766"/>
                  <dgm:constr type="w" for="ch" forName="dotArrow6" refType="userD"/>
                  <dgm:constr type="h" for="ch" forName="dotArrow6" refType="userD"/>
                  <dgm:constr type="ctrX" for="ch" forName="dotArrow7" refType="w" fact="0.3407"/>
                  <dgm:constr type="ctrY" for="ch" forName="dotArrow7" refType="h" fact="0.1118"/>
                  <dgm:constr type="w" for="ch" forName="dotArrow7" refType="userD"/>
                  <dgm:constr type="h" for="ch" forName="dotArrow7" refType="userD"/>
                  <dgm:constr type="r" for="ch" forName="parTx1" refType="w" fact="0.7909"/>
                  <dgm:constr type="t" for="ch" forName="parTx1" refType="h" fact="0.9433"/>
                  <dgm:constr type="w" for="ch" forName="parTx1" refType="w" fact="0.2275"/>
                  <dgm:constr type="h" for="ch" forName="parTx1" refType="h" fact="0.0811"/>
                  <dgm:constr type="ctrX" for="ch" forName="picture1" refType="w" fact="0.8012"/>
                  <dgm:constr type="ctrY" for="ch" forName="picture1" refType="h" fact="0.9322"/>
                  <dgm:constr type="w" for="ch" forName="picture1" refType="w" fact="0.1055"/>
                  <dgm:constr type="h" for="ch" forName="picture1" refType="h" fact="0.1403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5727"/>
                  <dgm:constr type="t" for="ch" forName="parTx2" refType="h" fact="0.8468"/>
                  <dgm:constr type="w" for="ch" forName="parTx2" refType="w" fact="0.2275"/>
                  <dgm:constr type="h" for="ch" forName="parTx2" refType="h" fact="0.0811"/>
                  <dgm:constr type="ctrX" for="ch" forName="picture2" refType="w" fact="0.5831"/>
                  <dgm:constr type="ctrY" for="ch" forName="picture2" refType="h" fact="0.8357"/>
                  <dgm:constr type="w" for="ch" forName="picture2" refType="w" fact="0.1055"/>
                  <dgm:constr type="h" for="ch" forName="picture2" refType="h" fact="0.1403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  <dgm:constr type="r" for="ch" forName="parTx3" refType="w" fact="0.4651"/>
                  <dgm:constr type="t" for="ch" forName="parTx3" refType="h" fact="0.7023"/>
                  <dgm:constr type="w" for="ch" forName="parTx3" refType="w" fact="0.2275"/>
                  <dgm:constr type="h" for="ch" forName="parTx3" refType="h" fact="0.0811"/>
                  <dgm:constr type="ctrX" for="ch" forName="picture3" refType="w" fact="0.4755"/>
                  <dgm:constr type="ctrY" for="ch" forName="picture3" refType="h" fact="0.6912"/>
                  <dgm:constr type="w" for="ch" forName="picture3" refType="w" fact="0.1055"/>
                  <dgm:constr type="h" for="ch" forName="picture3" refType="h" fact="0.1403"/>
                  <dgm:constr type="r" for="ch" forName="desTx3" refType="l" refFor="ch" refForName="parTx3"/>
                  <dgm:constr type="l" for="ch" forName="desTx3"/>
                  <dgm:constr type="t" for="ch" forName="desTx3" refType="t" refFor="ch" refForName="parTx3"/>
                  <dgm:constr type="h" for="ch" forName="desTx3" refType="h" refFor="ch" refForName="parTx3"/>
                  <dgm:constr type="r" for="ch" forName="parTx4" refType="w" fact="0.4002"/>
                  <dgm:constr type="t" for="ch" forName="parTx4" refType="h" fact="0.5441"/>
                  <dgm:constr type="w" for="ch" forName="parTx4" refType="w" fact="0.2275"/>
                  <dgm:constr type="h" for="ch" forName="parTx4" refType="h" fact="0.0811"/>
                  <dgm:constr type="ctrX" for="ch" forName="picture4" refType="w" fact="0.4106"/>
                  <dgm:constr type="ctrY" for="ch" forName="picture4" refType="h" fact="0.533"/>
                  <dgm:constr type="w" for="ch" forName="picture4" refType="w" fact="0.1055"/>
                  <dgm:constr type="h" for="ch" forName="picture4" refType="h" fact="0.1403"/>
                  <dgm:constr type="r" for="ch" forName="desTx4" refType="l" refFor="ch" refForName="parTx4"/>
                  <dgm:constr type="l" for="ch" forName="desTx4"/>
                  <dgm:constr type="t" for="ch" forName="desTx4" refType="t" refFor="ch" refForName="parTx4"/>
                  <dgm:constr type="h" for="ch" forName="desTx4" refType="h" refFor="ch" refForName="parTx4"/>
                  <dgm:constr type="r" for="ch" forName="parTx5" refType="w" fact="0.3584"/>
                  <dgm:constr type="t" for="ch" forName="parTx5" refType="h" fact="0.3737"/>
                  <dgm:constr type="w" for="ch" forName="parTx5" refType="w" fact="0.2275"/>
                  <dgm:constr type="h" for="ch" forName="parTx5" refType="h" fact="0.0811"/>
                  <dgm:constr type="ctrX" for="ch" forName="picture5" refType="w" fact="0.3687"/>
                  <dgm:constr type="ctrY" for="ch" forName="picture5" refType="h" fact="0.3626"/>
                  <dgm:constr type="w" for="ch" forName="picture5" refType="w" fact="0.1055"/>
                  <dgm:constr type="h" for="ch" forName="picture5" refType="h" fact="0.1403"/>
                  <dgm:constr type="r" for="ch" forName="desTx5" refType="l" refFor="ch" refForName="parTx5"/>
                  <dgm:constr type="l" for="ch" forName="desTx5"/>
                  <dgm:constr type="t" for="ch" forName="desTx5" refType="t" refFor="ch" refForName="parTx5"/>
                  <dgm:constr type="h" for="ch" forName="desTx5" refType="h" refFor="ch" refForName="parTx5"/>
                  <dgm:constr type="r" for="ch" forName="parTx6" refType="w" fact="0.3356"/>
                  <dgm:constr type="t" for="ch" forName="parTx6" refType="h" fact="0.2061"/>
                  <dgm:constr type="w" for="ch" forName="parTx6" refType="w" fact="0.2275"/>
                  <dgm:constr type="h" for="ch" forName="parTx6" refType="h" fact="0.0811"/>
                  <dgm:constr type="ctrX" for="ch" forName="picture6" refType="w" fact="0.3459"/>
                  <dgm:constr type="ctrY" for="ch" forName="picture6" refType="h" fact="0.195"/>
                  <dgm:constr type="w" for="ch" forName="picture6" refType="w" fact="0.1055"/>
                  <dgm:constr type="h" for="ch" forName="picture6" refType="h" fact="0.1403"/>
                  <dgm:constr type="r" for="ch" forName="desTx6" refType="l" refFor="ch" refForName="parTx6"/>
                  <dgm:constr type="l" for="ch" forName="desTx6"/>
                  <dgm:constr type="t" for="ch" forName="desTx6" refType="t" refFor="ch" refForName="parTx6"/>
                  <dgm:constr type="h" for="ch" forName="desTx6" refType="h" refFor="ch" refForName="parTx6"/>
                </dgm:constrLst>
              </dgm:if>
              <dgm:else name="Name61">
                <dgm:alg type="composite">
                  <dgm:param type="ar" val="1.122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userD" refType="w" fact="0.0125"/>
                  <dgm:constr type="ctrX" for="ch" forName="dot1" refType="w" fact="0.5724"/>
                  <dgm:constr type="ctrY" for="ch" forName="dot1" refType="h" fact="0.8839"/>
                  <dgm:constr type="w" for="ch" forName="dot1" refType="userD"/>
                  <dgm:constr type="h" for="ch" forName="dot1" refType="userD"/>
                  <dgm:constr type="ctrX" for="ch" forName="dot2" refType="w" fact="0.599"/>
                  <dgm:constr type="ctrY" for="ch" forName="dot2" refType="h" fact="0.8967"/>
                  <dgm:constr type="w" for="ch" forName="dot2" refType="userD"/>
                  <dgm:constr type="h" for="ch" forName="dot2" refType="userD"/>
                  <dgm:constr type="ctrX" for="ch" forName="dot3" refType="w" fact="0.6261"/>
                  <dgm:constr type="ctrY" for="ch" forName="dot3" refType="h" fact="0.9076"/>
                  <dgm:constr type="w" for="ch" forName="dot3" refType="userD"/>
                  <dgm:constr type="h" for="ch" forName="dot3" refType="userD"/>
                  <dgm:constr type="ctrX" for="ch" forName="dot4" refType="w" fact="0.6536"/>
                  <dgm:constr type="ctrY" for="ch" forName="dot4" refType="h" fact="0.9165"/>
                  <dgm:constr type="w" for="ch" forName="dot4" refType="userD"/>
                  <dgm:constr type="h" for="ch" forName="dot4" refType="userD"/>
                  <dgm:constr type="ctrX" for="ch" forName="dot5" refType="w" fact="0.6814"/>
                  <dgm:constr type="ctrY" for="ch" forName="dot5" refType="h" fact="0.9234"/>
                  <dgm:constr type="w" for="ch" forName="dot5" refType="userD"/>
                  <dgm:constr type="h" for="ch" forName="dot5" refType="userD"/>
                  <dgm:constr type="ctrX" for="ch" forName="dot6" refType="w" fact="0.4214"/>
                  <dgm:constr type="ctrY" for="ch" forName="dot6" refType="h" fact="0.764"/>
                  <dgm:constr type="w" for="ch" forName="dot6" refType="userD"/>
                  <dgm:constr type="h" for="ch" forName="dot6" refType="userD"/>
                  <dgm:constr type="ctrX" for="ch" forName="dot7" refType="w" fact="0.4436"/>
                  <dgm:constr type="ctrY" for="ch" forName="dot7" refType="h" fact="0.7878"/>
                  <dgm:constr type="w" for="ch" forName="dot7" refType="userD"/>
                  <dgm:constr type="h" for="ch" forName="dot7" refType="userD"/>
                  <dgm:constr type="ctrX" for="ch" forName="dot8" refType="w" fact="0.325"/>
                  <dgm:constr type="ctrY" for="ch" forName="dot8" refType="h" fact="0.6227"/>
                  <dgm:constr type="w" for="ch" forName="dot8" refType="userD"/>
                  <dgm:constr type="h" for="ch" forName="dot8" refType="userD"/>
                  <dgm:constr type="ctrX" for="ch" forName="dot9" refType="w" fact="0.2597"/>
                  <dgm:constr type="ctrY" for="ch" forName="dot9" refType="h" fact="0.4556"/>
                  <dgm:constr type="w" for="ch" forName="dot9" refType="userD"/>
                  <dgm:constr type="h" for="ch" forName="dot9" refType="userD"/>
                  <dgm:constr type="ctrX" for="ch" forName="dot10" refType="w" fact="0.2286"/>
                  <dgm:constr type="ctrY" for="ch" forName="dot10" refType="h" fact="0.2816"/>
                  <dgm:constr type="w" for="ch" forName="dot10" refType="userD"/>
                  <dgm:constr type="h" for="ch" forName="dot10" refType="userD"/>
                  <dgm:constr type="ctrX" for="ch" forName="dotArrow1" refType="w" fact="0.2557"/>
                  <dgm:constr type="ctrY" for="ch" forName="dotArrow1" refType="h" fact="0.0748"/>
                  <dgm:constr type="w" for="ch" forName="dotArrow1" refType="userD"/>
                  <dgm:constr type="h" for="ch" forName="dotArrow1" refType="userD"/>
                  <dgm:constr type="ctrX" for="ch" forName="dotArrow2" refType="w" fact="0.2372"/>
                  <dgm:constr type="ctrY" for="ch" forName="dotArrow2" refType="h" fact="0.0581"/>
                  <dgm:constr type="w" for="ch" forName="dotArrow2" refType="userD"/>
                  <dgm:constr type="h" for="ch" forName="dotArrow2" refType="userD"/>
                  <dgm:constr type="ctrX" for="ch" forName="dotArrow3" refType="w" fact="0.2187"/>
                  <dgm:constr type="ctrY" for="ch" forName="dotArrow3" refType="h" fact="0.0414"/>
                  <dgm:constr type="w" for="ch" forName="dotArrow3" refType="userD"/>
                  <dgm:constr type="h" for="ch" forName="dotArrow3" refType="userD"/>
                  <dgm:constr type="ctrX" for="ch" forName="dotArrow4" refType="w" fact="0.2001"/>
                  <dgm:constr type="ctrY" for="ch" forName="dotArrow4" refType="h" fact="0.0581"/>
                  <dgm:constr type="w" for="ch" forName="dotArrow4" refType="userD"/>
                  <dgm:constr type="h" for="ch" forName="dotArrow4" refType="userD"/>
                  <dgm:constr type="ctrX" for="ch" forName="dotArrow5" refType="w" fact="0.1816"/>
                  <dgm:constr type="ctrY" for="ch" forName="dotArrow5" refType="h" fact="0.0748"/>
                  <dgm:constr type="w" for="ch" forName="dotArrow5" refType="userD"/>
                  <dgm:constr type="h" for="ch" forName="dotArrow5" refType="userD"/>
                  <dgm:constr type="ctrX" for="ch" forName="dotArrow6" refType="w" fact="0.2187"/>
                  <dgm:constr type="ctrY" for="ch" forName="dotArrow6" refType="h" fact="0.0766"/>
                  <dgm:constr type="w" for="ch" forName="dotArrow6" refType="userD"/>
                  <dgm:constr type="h" for="ch" forName="dotArrow6" refType="userD"/>
                  <dgm:constr type="ctrX" for="ch" forName="dotArrow7" refType="w" fact="0.2187"/>
                  <dgm:constr type="ctrY" for="ch" forName="dotArrow7" refType="h" fact="0.1118"/>
                  <dgm:constr type="w" for="ch" forName="dotArrow7" refType="userD"/>
                  <dgm:constr type="h" for="ch" forName="dotArrow7" refType="userD"/>
                  <dgm:constr type="r" for="ch" forName="parTx1" refType="w" fact="0.7522"/>
                  <dgm:constr type="t" for="ch" forName="parTx1" refType="h" fact="0.9416"/>
                  <dgm:constr type="w" for="ch" forName="parTx1" refType="w" fact="0.2696"/>
                  <dgm:constr type="h" for="ch" forName="parTx1" refType="h" fact="0.0811"/>
                  <dgm:constr type="ctrX" for="ch" forName="picture1" refType="w" fact="0.7644"/>
                  <dgm:constr type="ctrY" for="ch" forName="picture1" refType="h" fact="0.9322"/>
                  <dgm:constr type="w" for="ch" forName="picture1" refType="w" fact="0.125"/>
                  <dgm:constr type="h" for="ch" forName="picture1" refType="h" fact="0.1403"/>
                  <dgm:constr type="r" for="ch" forName="parTx2" refType="w" fact="0.4937"/>
                  <dgm:constr type="t" for="ch" forName="parTx2" refType="h" fact="0.8451"/>
                  <dgm:constr type="w" for="ch" forName="parTx2" refType="w" fact="0.2696"/>
                  <dgm:constr type="h" for="ch" forName="parTx2" refType="h" fact="0.0811"/>
                  <dgm:constr type="ctrX" for="ch" forName="picture2" refType="w" fact="0.5059"/>
                  <dgm:constr type="ctrY" for="ch" forName="picture2" refType="h" fact="0.8357"/>
                  <dgm:constr type="w" for="ch" forName="picture2" refType="w" fact="0.125"/>
                  <dgm:constr type="h" for="ch" forName="picture2" refType="h" fact="0.1403"/>
                  <dgm:constr type="r" for="ch" forName="parTx3" refType="w" fact="0.3662"/>
                  <dgm:constr type="t" for="ch" forName="parTx3" refType="h" fact="0.7006"/>
                  <dgm:constr type="w" for="ch" forName="parTx3" refType="w" fact="0.2696"/>
                  <dgm:constr type="h" for="ch" forName="parTx3" refType="h" fact="0.0811"/>
                  <dgm:constr type="ctrX" for="ch" forName="picture3" refType="w" fact="0.3784"/>
                  <dgm:constr type="ctrY" for="ch" forName="picture3" refType="h" fact="0.6912"/>
                  <dgm:constr type="w" for="ch" forName="picture3" refType="w" fact="0.125"/>
                  <dgm:constr type="h" for="ch" forName="picture3" refType="h" fact="0.1403"/>
                  <dgm:constr type="r" for="ch" forName="parTx4" refType="w" fact="0.2893"/>
                  <dgm:constr type="t" for="ch" forName="parTx4" refType="h" fact="0.5424"/>
                  <dgm:constr type="w" for="ch" forName="parTx4" refType="w" fact="0.2696"/>
                  <dgm:constr type="h" for="ch" forName="parTx4" refType="h" fact="0.0811"/>
                  <dgm:constr type="ctrX" for="ch" forName="picture4" refType="w" fact="0.3015"/>
                  <dgm:constr type="ctrY" for="ch" forName="picture4" refType="h" fact="0.533"/>
                  <dgm:constr type="w" for="ch" forName="picture4" refType="w" fact="0.125"/>
                  <dgm:constr type="h" for="ch" forName="picture4" refType="h" fact="0.1403"/>
                  <dgm:constr type="r" for="ch" forName="parTx5" refType="w" fact="0.2397"/>
                  <dgm:constr type="t" for="ch" forName="parTx5" refType="h" fact="0.372"/>
                  <dgm:constr type="w" for="ch" forName="parTx5" refType="w" fact="0.2696"/>
                  <dgm:constr type="h" for="ch" forName="parTx5" refType="h" fact="0.0811"/>
                  <dgm:constr type="ctrX" for="ch" forName="picture5" refType="w" fact="0.2519"/>
                  <dgm:constr type="ctrY" for="ch" forName="picture5" refType="h" fact="0.3626"/>
                  <dgm:constr type="w" for="ch" forName="picture5" refType="w" fact="0.125"/>
                  <dgm:constr type="h" for="ch" forName="picture5" refType="h" fact="0.1403"/>
                  <dgm:constr type="r" for="ch" forName="parTx6" refType="w" fact="0.2127"/>
                  <dgm:constr type="t" for="ch" forName="parTx6" refType="h" fact="0.2044"/>
                  <dgm:constr type="w" for="ch" forName="parTx6" refType="w" fact="0.2696"/>
                  <dgm:constr type="h" for="ch" forName="parTx6" refType="h" fact="0.0811"/>
                  <dgm:constr type="ctrX" for="ch" forName="picture6" refType="w" fact="0.2249"/>
                  <dgm:constr type="ctrY" for="ch" forName="picture6" refType="h" fact="0.195"/>
                  <dgm:constr type="w" for="ch" forName="picture6" refType="w" fact="0.125"/>
                  <dgm:constr type="h" for="ch" forName="picture6" refType="h" fact="0.1403"/>
                </dgm:constrLst>
              </dgm:else>
            </dgm:choose>
          </dgm:else>
        </dgm:choose>
      </dgm:if>
      <dgm:else name="Name62">
        <dgm:choose name="Name63">
          <dgm:if name="Name64" func="var" arg="dir" op="equ" val="norm">
            <dgm:choose name="Name65">
              <dgm:if name="Name66" axis="des" func="maxDepth" op="gt" val="1">
                <dgm:alg type="composite">
                  <dgm:param type="ar" val="1.2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parTx7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primFontSz" for="ch" forName="desTx6" refType="primFontSz" refFor="ch" refForName="desTx1" op="equ"/>
                  <dgm:constr type="primFontSz" for="ch" forName="desTx7" refType="primFontSz" refFor="ch" refForName="desTx1" op="equ"/>
                  <dgm:constr type="userD" refType="w" fact="0.0097"/>
                  <dgm:constr type="ctrX" for="ch" forName="dot1" refType="w" fact="0.3909"/>
                  <dgm:constr type="ctrY" for="ch" forName="dot1" refType="h" fact="0.8342"/>
                  <dgm:constr type="w" for="ch" forName="dot1" refType="userD"/>
                  <dgm:constr type="h" for="ch" forName="dot1" refType="userD"/>
                  <dgm:constr type="ctrX" for="ch" forName="dot2" refType="w" fact="0.3721"/>
                  <dgm:constr type="ctrY" for="ch" forName="dot2" refType="h" fact="0.8448"/>
                  <dgm:constr type="w" for="ch" forName="dot2" refType="userD"/>
                  <dgm:constr type="h" for="ch" forName="dot2" refType="userD"/>
                  <dgm:constr type="ctrX" for="ch" forName="dot3" refType="w" fact="0.353"/>
                  <dgm:constr type="ctrY" for="ch" forName="dot3" refType="h" fact="0.8539"/>
                  <dgm:constr type="w" for="ch" forName="dot3" refType="userD"/>
                  <dgm:constr type="h" for="ch" forName="dot3" refType="userD"/>
                  <dgm:constr type="ctrX" for="ch" forName="dot4" refType="w" fact="0.3337"/>
                  <dgm:constr type="ctrY" for="ch" forName="dot4" refType="h" fact="0.8615"/>
                  <dgm:constr type="w" for="ch" forName="dot4" refType="userD"/>
                  <dgm:constr type="h" for="ch" forName="dot4" refType="userD"/>
                  <dgm:constr type="ctrX" for="ch" forName="dot5" refType="w" fact="0.3142"/>
                  <dgm:constr type="ctrY" for="ch" forName="dot5" refType="h" fact="0.8676"/>
                  <dgm:constr type="w" for="ch" forName="dot5" refType="userD"/>
                  <dgm:constr type="h" for="ch" forName="dot5" refType="userD"/>
                  <dgm:constr type="ctrX" for="ch" forName="dot6" refType="w" fact="0.5088"/>
                  <dgm:constr type="ctrY" for="ch" forName="dot6" refType="h" fact="0.7255"/>
                  <dgm:constr type="w" for="ch" forName="dot6" refType="userD"/>
                  <dgm:constr type="h" for="ch" forName="dot6" refType="userD"/>
                  <dgm:constr type="ctrX" for="ch" forName="dot7" refType="w" fact="0.4926"/>
                  <dgm:constr type="ctrY" for="ch" forName="dot7" refType="h" fact="0.7454"/>
                  <dgm:constr type="w" for="ch" forName="dot7" refType="userD"/>
                  <dgm:constr type="h" for="ch" forName="dot7" refType="userD"/>
                  <dgm:constr type="ctrX" for="ch" forName="dot8" refType="w" fact="0.5836"/>
                  <dgm:constr type="ctrY" for="ch" forName="dot8" refType="h" fact="0.6026"/>
                  <dgm:constr type="w" for="ch" forName="dot8" refType="userD"/>
                  <dgm:constr type="h" for="ch" forName="dot8" refType="userD"/>
                  <dgm:constr type="ctrX" for="ch" forName="dot9" refType="w" fact="0.6371"/>
                  <dgm:constr type="ctrY" for="ch" forName="dot9" refType="h" fact="0.4632"/>
                  <dgm:constr type="w" for="ch" forName="dot9" refType="userD"/>
                  <dgm:constr type="h" for="ch" forName="dot9" refType="userD"/>
                  <dgm:constr type="ctrX" for="ch" forName="dot10" refType="w" fact="0.6701"/>
                  <dgm:constr type="ctrY" for="ch" forName="dot10" refType="h" fact="0.3187"/>
                  <dgm:constr type="w" for="ch" forName="dot10" refType="userD"/>
                  <dgm:constr type="h" for="ch" forName="dot10" refType="userD"/>
                  <dgm:constr type="ctrX" for="ch" forName="dot11" refType="w" fact="0.6853"/>
                  <dgm:constr type="ctrY" for="ch" forName="dot11" refType="h" fact="0.1763"/>
                  <dgm:constr type="w" for="ch" forName="dot11" refType="userD"/>
                  <dgm:constr type="h" for="ch" forName="dot11" refType="userD"/>
                  <dgm:constr type="ctrX" for="ch" forName="dotArrow1" refType="w" fact="0.6627"/>
                  <dgm:constr type="ctrY" for="ch" forName="dotArrow1" refType="h" fact="-0.0099"/>
                  <dgm:constr type="w" for="ch" forName="dotArrow1" refType="userD"/>
                  <dgm:constr type="h" for="ch" forName="dotArrow1" refType="userD"/>
                  <dgm:constr type="ctrX" for="ch" forName="dotArrow2" refType="w" fact="0.6773"/>
                  <dgm:constr type="ctrY" for="ch" forName="dotArrow2" refType="h" fact="-0.0239"/>
                  <dgm:constr type="w" for="ch" forName="dotArrow2" refType="userD"/>
                  <dgm:constr type="h" for="ch" forName="dotArrow2" refType="userD"/>
                  <dgm:constr type="ctrX" for="ch" forName="dotArrow3" refType="w" fact="0.6919"/>
                  <dgm:constr type="ctrY" for="ch" forName="dotArrow3" refType="h" fact="-0.0378"/>
                  <dgm:constr type="w" for="ch" forName="dotArrow3" refType="userD"/>
                  <dgm:constr type="h" for="ch" forName="dotArrow3" refType="userD"/>
                  <dgm:constr type="ctrX" for="ch" forName="dotArrow4" refType="w" fact="0.7065"/>
                  <dgm:constr type="ctrY" for="ch" forName="dotArrow4" refType="h" fact="-0.0239"/>
                  <dgm:constr type="w" for="ch" forName="dotArrow4" refType="userD"/>
                  <dgm:constr type="h" for="ch" forName="dotArrow4" refType="userD"/>
                  <dgm:constr type="ctrX" for="ch" forName="dotArrow5" refType="w" fact="0.7212"/>
                  <dgm:constr type="ctrY" for="ch" forName="dotArrow5" refType="h" fact="-0.0099"/>
                  <dgm:constr type="w" for="ch" forName="dotArrow5" refType="userD"/>
                  <dgm:constr type="h" for="ch" forName="dotArrow5" refType="userD"/>
                  <dgm:constr type="ctrX" for="ch" forName="dotArrow6" refType="w" fact="0.6919"/>
                  <dgm:constr type="ctrY" for="ch" forName="dotArrow6" refType="h" fact="-0.0084"/>
                  <dgm:constr type="w" for="ch" forName="dotArrow6" refType="userD"/>
                  <dgm:constr type="h" for="ch" forName="dotArrow6" refType="userD"/>
                  <dgm:constr type="ctrX" for="ch" forName="dotArrow7" refType="w" fact="0.6919"/>
                  <dgm:constr type="ctrY" for="ch" forName="dotArrow7" refType="h" fact="0.0211"/>
                  <dgm:constr type="w" for="ch" forName="dotArrow7" refType="userD"/>
                  <dgm:constr type="h" for="ch" forName="dotArrow7" refType="userD"/>
                  <dgm:constr type="l" for="ch" forName="parTx1" refType="w" fact="0.2556"/>
                  <dgm:constr type="t" for="ch" forName="parTx1" refType="h" fact="0.8856"/>
                  <dgm:constr type="w" for="ch" forName="parTx1" refType="w" fact="0.2101"/>
                  <dgm:constr type="h" for="ch" forName="parTx1" refType="h" fact="0.0704"/>
                  <dgm:constr type="ctrX" for="ch" forName="picture1" refType="w" fact="0.246"/>
                  <dgm:constr type="ctrY" for="ch" forName="picture1" refType="h" fact="0.8769"/>
                  <dgm:constr type="w" for="ch" forName="picture1" refType="w" fact="0.0974"/>
                  <dgm:constr type="h" for="ch" forName="picture1" refType="h" fact="0.1218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4535"/>
                  <dgm:constr type="t" for="ch" forName="parTx2" refType="h" fact="0.7956"/>
                  <dgm:constr type="w" for="ch" forName="parTx2" refType="w" fact="0.2101"/>
                  <dgm:constr type="h" for="ch" forName="parTx2" refType="h" fact="0.0704"/>
                  <dgm:constr type="ctrX" for="ch" forName="picture2" refType="w" fact="0.4439"/>
                  <dgm:constr type="ctrY" for="ch" forName="picture2" refType="h" fact="0.787"/>
                  <dgm:constr type="w" for="ch" forName="picture2" refType="w" fact="0.0974"/>
                  <dgm:constr type="h" for="ch" forName="picture2" refType="h" fact="0.1218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  <dgm:constr type="l" for="ch" forName="parTx3" refType="w" fact="0.5511"/>
                  <dgm:constr type="t" for="ch" forName="parTx3" refType="h" fact="0.673"/>
                  <dgm:constr type="w" for="ch" forName="parTx3" refType="w" fact="0.2101"/>
                  <dgm:constr type="h" for="ch" forName="parTx3" refType="h" fact="0.0704"/>
                  <dgm:constr type="ctrX" for="ch" forName="picture3" refType="w" fact="0.5415"/>
                  <dgm:constr type="ctrY" for="ch" forName="picture3" refType="h" fact="0.6644"/>
                  <dgm:constr type="w" for="ch" forName="picture3" refType="w" fact="0.0974"/>
                  <dgm:constr type="h" for="ch" forName="picture3" refType="h" fact="0.1218"/>
                  <dgm:constr type="l" for="ch" forName="desTx3" refType="r" refFor="ch" refForName="parTx3"/>
                  <dgm:constr type="r" for="ch" forName="desTx3" refType="w"/>
                  <dgm:constr type="t" for="ch" forName="desTx3" refType="t" refFor="ch" refForName="parTx3"/>
                  <dgm:constr type="h" for="ch" forName="desTx3" refType="h" refFor="ch" refForName="parTx3"/>
                  <dgm:constr type="l" for="ch" forName="parTx4" refType="w" fact="0.6132"/>
                  <dgm:constr type="t" for="ch" forName="parTx4" refType="h" fact="0.538"/>
                  <dgm:constr type="w" for="ch" forName="parTx4" refType="w" fact="0.2101"/>
                  <dgm:constr type="h" for="ch" forName="parTx4" refType="h" fact="0.0704"/>
                  <dgm:constr type="ctrX" for="ch" forName="picture4" refType="w" fact="0.6037"/>
                  <dgm:constr type="ctrY" for="ch" forName="picture4" refType="h" fact="0.5294"/>
                  <dgm:constr type="w" for="ch" forName="picture4" refType="w" fact="0.0974"/>
                  <dgm:constr type="h" for="ch" forName="picture4" refType="h" fact="0.1218"/>
                  <dgm:constr type="l" for="ch" forName="desTx4" refType="r" refFor="ch" refForName="parTx4"/>
                  <dgm:constr type="r" for="ch" forName="desTx4" refType="w"/>
                  <dgm:constr type="t" for="ch" forName="desTx4" refType="t" refFor="ch" refForName="parTx4"/>
                  <dgm:constr type="h" for="ch" forName="desTx4" refType="h" refFor="ch" refForName="parTx4"/>
                  <dgm:constr type="l" for="ch" forName="parTx5" refType="w" fact="0.6576"/>
                  <dgm:constr type="t" for="ch" forName="parTx5" refType="h" fact="0.3951"/>
                  <dgm:constr type="w" for="ch" forName="parTx5" refType="w" fact="0.2101"/>
                  <dgm:constr type="h" for="ch" forName="parTx5" refType="h" fact="0.0704"/>
                  <dgm:constr type="ctrX" for="ch" forName="picture5" refType="w" fact="0.648"/>
                  <dgm:constr type="ctrY" for="ch" forName="picture5" refType="h" fact="0.3864"/>
                  <dgm:constr type="w" for="ch" forName="picture5" refType="w" fact="0.0974"/>
                  <dgm:constr type="h" for="ch" forName="picture5" refType="h" fact="0.1218"/>
                  <dgm:constr type="l" for="ch" forName="desTx5" refType="r" refFor="ch" refForName="parTx5"/>
                  <dgm:constr type="r" for="ch" forName="desTx5" refType="w"/>
                  <dgm:constr type="t" for="ch" forName="desTx5" refType="t" refFor="ch" refForName="parTx5"/>
                  <dgm:constr type="h" for="ch" forName="desTx5" refType="h" refFor="ch" refForName="parTx5"/>
                  <dgm:constr type="l" for="ch" forName="parTx6" refType="w" fact="0.6828"/>
                  <dgm:constr type="t" for="ch" forName="parTx6" refType="h" fact="0.2531"/>
                  <dgm:constr type="w" for="ch" forName="parTx6" refType="w" fact="0.2101"/>
                  <dgm:constr type="h" for="ch" forName="parTx6" refType="h" fact="0.0704"/>
                  <dgm:constr type="ctrX" for="ch" forName="picture6" refType="w" fact="0.6733"/>
                  <dgm:constr type="ctrY" for="ch" forName="picture6" refType="h" fact="0.2444"/>
                  <dgm:constr type="w" for="ch" forName="picture6" refType="w" fact="0.0974"/>
                  <dgm:constr type="h" for="ch" forName="picture6" refType="h" fact="0.1218"/>
                  <dgm:constr type="l" for="ch" forName="desTx6" refType="r" refFor="ch" refForName="parTx6"/>
                  <dgm:constr type="r" for="ch" forName="desTx6" refType="w"/>
                  <dgm:constr type="t" for="ch" forName="desTx6" refType="t" refFor="ch" refForName="parTx6"/>
                  <dgm:constr type="h" for="ch" forName="desTx6" refType="h" refFor="ch" refForName="parTx6"/>
                  <dgm:constr type="l" for="ch" forName="parTx7" refType="w" fact="0.6966"/>
                  <dgm:constr type="t" for="ch" forName="parTx7" refType="h" fact="0.1162"/>
                  <dgm:constr type="w" for="ch" forName="parTx7" refType="w" fact="0.2101"/>
                  <dgm:constr type="h" for="ch" forName="parTx7" refType="h" fact="0.0704"/>
                  <dgm:constr type="ctrX" for="ch" forName="picture7" refType="w" fact="0.6871"/>
                  <dgm:constr type="ctrY" for="ch" forName="picture7" refType="h" fact="0.1075"/>
                  <dgm:constr type="w" for="ch" forName="picture7" refType="w" fact="0.0974"/>
                  <dgm:constr type="h" for="ch" forName="picture7" refType="h" fact="0.1218"/>
                  <dgm:constr type="l" for="ch" forName="desTx7" refType="r" refFor="ch" refForName="parTx7"/>
                  <dgm:constr type="r" for="ch" forName="desTx7" refType="w"/>
                  <dgm:constr type="t" for="ch" forName="desTx7" refType="t" refFor="ch" refForName="parTx7"/>
                  <dgm:constr type="h" for="ch" forName="desTx7" refType="h" refFor="ch" refForName="parTx7"/>
                </dgm:constrLst>
              </dgm:if>
              <dgm:else name="Name67">
                <dgm:alg type="composite">
                  <dgm:param type="ar" val="1.096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parTx7" refType="primFontSz" refFor="ch" refForName="parTx1" op="equ"/>
                  <dgm:constr type="userD" refType="w" fact="0.0111"/>
                  <dgm:constr type="ctrX" for="ch" forName="dot1" refType="w" fact="0.4459"/>
                  <dgm:constr type="ctrY" for="ch" forName="dot1" refType="h" fact="0.8342"/>
                  <dgm:constr type="w" for="ch" forName="dot1" refType="userD"/>
                  <dgm:constr type="h" for="ch" forName="dot1" refType="userD"/>
                  <dgm:constr type="ctrX" for="ch" forName="dot2" refType="w" fact="0.4244"/>
                  <dgm:constr type="ctrY" for="ch" forName="dot2" refType="h" fact="0.8448"/>
                  <dgm:constr type="w" for="ch" forName="dot2" refType="userD"/>
                  <dgm:constr type="h" for="ch" forName="dot2" refType="userD"/>
                  <dgm:constr type="ctrX" for="ch" forName="dot3" refType="w" fact="0.4026"/>
                  <dgm:constr type="ctrY" for="ch" forName="dot3" refType="h" fact="0.8539"/>
                  <dgm:constr type="w" for="ch" forName="dot3" refType="userD"/>
                  <dgm:constr type="h" for="ch" forName="dot3" refType="userD"/>
                  <dgm:constr type="ctrX" for="ch" forName="dot4" refType="w" fact="0.3806"/>
                  <dgm:constr type="ctrY" for="ch" forName="dot4" refType="h" fact="0.8615"/>
                  <dgm:constr type="w" for="ch" forName="dot4" refType="userD"/>
                  <dgm:constr type="h" for="ch" forName="dot4" refType="userD"/>
                  <dgm:constr type="ctrX" for="ch" forName="dot5" refType="w" fact="0.3584"/>
                  <dgm:constr type="ctrY" for="ch" forName="dot5" refType="h" fact="0.8676"/>
                  <dgm:constr type="w" for="ch" forName="dot5" refType="userD"/>
                  <dgm:constr type="h" for="ch" forName="dot5" refType="userD"/>
                  <dgm:constr type="ctrX" for="ch" forName="dot6" refType="w" fact="0.5803"/>
                  <dgm:constr type="ctrY" for="ch" forName="dot6" refType="h" fact="0.7255"/>
                  <dgm:constr type="w" for="ch" forName="dot6" refType="userD"/>
                  <dgm:constr type="h" for="ch" forName="dot6" refType="userD"/>
                  <dgm:constr type="ctrX" for="ch" forName="dot7" refType="w" fact="0.5618"/>
                  <dgm:constr type="ctrY" for="ch" forName="dot7" refType="h" fact="0.7454"/>
                  <dgm:constr type="w" for="ch" forName="dot7" refType="userD"/>
                  <dgm:constr type="h" for="ch" forName="dot7" refType="userD"/>
                  <dgm:constr type="ctrX" for="ch" forName="dot8" refType="w" fact="0.6656"/>
                  <dgm:constr type="ctrY" for="ch" forName="dot8" refType="h" fact="0.6026"/>
                  <dgm:constr type="w" for="ch" forName="dot8" refType="userD"/>
                  <dgm:constr type="h" for="ch" forName="dot8" refType="userD"/>
                  <dgm:constr type="ctrX" for="ch" forName="dot9" refType="w" fact="0.7266"/>
                  <dgm:constr type="ctrY" for="ch" forName="dot9" refType="h" fact="0.4632"/>
                  <dgm:constr type="w" for="ch" forName="dot9" refType="userD"/>
                  <dgm:constr type="h" for="ch" forName="dot9" refType="userD"/>
                  <dgm:constr type="ctrX" for="ch" forName="dot10" refType="w" fact="0.7643"/>
                  <dgm:constr type="ctrY" for="ch" forName="dot10" refType="h" fact="0.3187"/>
                  <dgm:constr type="w" for="ch" forName="dot10" refType="userD"/>
                  <dgm:constr type="h" for="ch" forName="dot10" refType="userD"/>
                  <dgm:constr type="ctrX" for="ch" forName="dot11" refType="w" fact="0.7816"/>
                  <dgm:constr type="ctrY" for="ch" forName="dot11" refType="h" fact="0.1763"/>
                  <dgm:constr type="w" for="ch" forName="dot11" refType="userD"/>
                  <dgm:constr type="h" for="ch" forName="dot11" refType="userD"/>
                  <dgm:constr type="ctrX" for="ch" forName="dotArrow1" refType="w" fact="0.7558"/>
                  <dgm:constr type="ctrY" for="ch" forName="dotArrow1" refType="h" fact="-0.0099"/>
                  <dgm:constr type="w" for="ch" forName="dotArrow1" refType="userD"/>
                  <dgm:constr type="h" for="ch" forName="dotArrow1" refType="userD"/>
                  <dgm:constr type="ctrX" for="ch" forName="dotArrow2" refType="w" fact="0.7725"/>
                  <dgm:constr type="ctrY" for="ch" forName="dotArrow2" refType="h" fact="-0.0239"/>
                  <dgm:constr type="w" for="ch" forName="dotArrow2" refType="userD"/>
                  <dgm:constr type="h" for="ch" forName="dotArrow2" refType="userD"/>
                  <dgm:constr type="ctrX" for="ch" forName="dotArrow3" refType="w" fact="0.7892"/>
                  <dgm:constr type="ctrY" for="ch" forName="dotArrow3" refType="h" fact="-0.0378"/>
                  <dgm:constr type="w" for="ch" forName="dotArrow3" refType="userD"/>
                  <dgm:constr type="h" for="ch" forName="dotArrow3" refType="userD"/>
                  <dgm:constr type="ctrX" for="ch" forName="dotArrow4" refType="w" fact="0.8058"/>
                  <dgm:constr type="ctrY" for="ch" forName="dotArrow4" refType="h" fact="-0.0239"/>
                  <dgm:constr type="w" for="ch" forName="dotArrow4" refType="userD"/>
                  <dgm:constr type="h" for="ch" forName="dotArrow4" refType="userD"/>
                  <dgm:constr type="ctrX" for="ch" forName="dotArrow5" refType="w" fact="0.8225"/>
                  <dgm:constr type="ctrY" for="ch" forName="dotArrow5" refType="h" fact="-0.0099"/>
                  <dgm:constr type="w" for="ch" forName="dotArrow5" refType="userD"/>
                  <dgm:constr type="h" for="ch" forName="dotArrow5" refType="userD"/>
                  <dgm:constr type="ctrX" for="ch" forName="dotArrow6" refType="w" fact="0.7892"/>
                  <dgm:constr type="ctrY" for="ch" forName="dotArrow6" refType="h" fact="-0.0084"/>
                  <dgm:constr type="w" for="ch" forName="dotArrow6" refType="userD"/>
                  <dgm:constr type="h" for="ch" forName="dotArrow6" refType="userD"/>
                  <dgm:constr type="ctrX" for="ch" forName="dotArrow7" refType="w" fact="0.7892"/>
                  <dgm:constr type="ctrY" for="ch" forName="dotArrow7" refType="h" fact="0.0211"/>
                  <dgm:constr type="w" for="ch" forName="dotArrow7" refType="userD"/>
                  <dgm:constr type="h" for="ch" forName="dotArrow7" refType="userD"/>
                  <dgm:constr type="l" for="ch" forName="parTx1" refType="w" fact="0.2915"/>
                  <dgm:constr type="t" for="ch" forName="parTx1" refType="h" fact="0.8845"/>
                  <dgm:constr type="w" for="ch" forName="parTx1" refType="w" fact="0.2396"/>
                  <dgm:constr type="h" for="ch" forName="parTx1" refType="h" fact="0.0704"/>
                  <dgm:constr type="ctrX" for="ch" forName="picture1" refType="w" fact="0.2806"/>
                  <dgm:constr type="ctrY" for="ch" forName="picture1" refType="h" fact="0.8769"/>
                  <dgm:constr type="w" for="ch" forName="picture1" refType="w" fact="0.1111"/>
                  <dgm:constr type="h" for="ch" forName="picture1" refType="h" fact="0.1218"/>
                  <dgm:constr type="l" for="ch" forName="parTx2" refType="w" fact="0.5172"/>
                  <dgm:constr type="t" for="ch" forName="parTx2" refType="h" fact="0.7946"/>
                  <dgm:constr type="w" for="ch" forName="parTx2" refType="w" fact="0.2396"/>
                  <dgm:constr type="h" for="ch" forName="parTx2" refType="h" fact="0.0704"/>
                  <dgm:constr type="ctrX" for="ch" forName="picture2" refType="w" fact="0.5063"/>
                  <dgm:constr type="ctrY" for="ch" forName="picture2" refType="h" fact="0.787"/>
                  <dgm:constr type="w" for="ch" forName="picture2" refType="w" fact="0.1111"/>
                  <dgm:constr type="h" for="ch" forName="picture2" refType="h" fact="0.1218"/>
                  <dgm:constr type="l" for="ch" forName="parTx3" refType="w" fact="0.6285"/>
                  <dgm:constr type="t" for="ch" forName="parTx3" refType="h" fact="0.672"/>
                  <dgm:constr type="w" for="ch" forName="parTx3" refType="w" fact="0.2396"/>
                  <dgm:constr type="h" for="ch" forName="parTx3" refType="h" fact="0.0704"/>
                  <dgm:constr type="ctrX" for="ch" forName="picture3" refType="w" fact="0.6176"/>
                  <dgm:constr type="ctrY" for="ch" forName="picture3" refType="h" fact="0.6644"/>
                  <dgm:constr type="w" for="ch" forName="picture3" refType="w" fact="0.1111"/>
                  <dgm:constr type="h" for="ch" forName="picture3" refType="h" fact="0.1218"/>
                  <dgm:constr type="l" for="ch" forName="parTx4" refType="w" fact="0.6994"/>
                  <dgm:constr type="t" for="ch" forName="parTx4" refType="h" fact="0.5369"/>
                  <dgm:constr type="w" for="ch" forName="parTx4" refType="w" fact="0.2396"/>
                  <dgm:constr type="h" for="ch" forName="parTx4" refType="h" fact="0.0704"/>
                  <dgm:constr type="ctrX" for="ch" forName="picture4" refType="w" fact="0.6885"/>
                  <dgm:constr type="ctrY" for="ch" forName="picture4" refType="h" fact="0.5294"/>
                  <dgm:constr type="w" for="ch" forName="picture4" refType="w" fact="0.1111"/>
                  <dgm:constr type="h" for="ch" forName="picture4" refType="h" fact="0.1218"/>
                  <dgm:constr type="l" for="ch" forName="parTx5" refType="w" fact="0.75"/>
                  <dgm:constr type="t" for="ch" forName="parTx5" refType="h" fact="0.394"/>
                  <dgm:constr type="w" for="ch" forName="parTx5" refType="w" fact="0.2396"/>
                  <dgm:constr type="h" for="ch" forName="parTx5" refType="h" fact="0.0704"/>
                  <dgm:constr type="ctrX" for="ch" forName="picture5" refType="w" fact="0.7391"/>
                  <dgm:constr type="ctrY" for="ch" forName="picture5" refType="h" fact="0.3864"/>
                  <dgm:constr type="w" for="ch" forName="picture5" refType="w" fact="0.1111"/>
                  <dgm:constr type="h" for="ch" forName="picture5" refType="h" fact="0.1218"/>
                  <dgm:constr type="l" for="ch" forName="parTx6" refType="w" fact="0.7788"/>
                  <dgm:constr type="t" for="ch" forName="parTx6" refType="h" fact="0.252"/>
                  <dgm:constr type="w" for="ch" forName="parTx6" refType="w" fact="0.2396"/>
                  <dgm:constr type="h" for="ch" forName="parTx6" refType="h" fact="0.0704"/>
                  <dgm:constr type="ctrX" for="ch" forName="picture6" refType="w" fact="0.7679"/>
                  <dgm:constr type="ctrY" for="ch" forName="picture6" refType="h" fact="0.2444"/>
                  <dgm:constr type="w" for="ch" forName="picture6" refType="w" fact="0.1111"/>
                  <dgm:constr type="h" for="ch" forName="picture6" refType="h" fact="0.1218"/>
                  <dgm:constr type="l" for="ch" forName="parTx7" refType="w" fact="0.7945"/>
                  <dgm:constr type="t" for="ch" forName="parTx7" refType="h" fact="0.1151"/>
                  <dgm:constr type="w" for="ch" forName="parTx7" refType="w" fact="0.2396"/>
                  <dgm:constr type="h" for="ch" forName="parTx7" refType="h" fact="0.0704"/>
                  <dgm:constr type="ctrX" for="ch" forName="picture7" refType="w" fact="0.7836"/>
                  <dgm:constr type="ctrY" for="ch" forName="picture7" refType="h" fact="0.1075"/>
                  <dgm:constr type="w" for="ch" forName="picture7" refType="w" fact="0.1111"/>
                  <dgm:constr type="h" for="ch" forName="picture7" refType="h" fact="0.1218"/>
                </dgm:constrLst>
              </dgm:else>
            </dgm:choose>
          </dgm:if>
          <dgm:else name="Name68">
            <dgm:choose name="Name69">
              <dgm:if name="Name70" axis="des" func="maxDepth" op="gt" val="1">
                <dgm:alg type="composite">
                  <dgm:param type="ar" val="1.2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parTx7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primFontSz" for="ch" forName="desTx6" refType="primFontSz" refFor="ch" refForName="desTx1" op="equ"/>
                  <dgm:constr type="primFontSz" for="ch" forName="desTx7" refType="primFontSz" refFor="ch" refForName="desTx1" op="equ"/>
                  <dgm:constr type="userD" refType="w" fact="0.0097"/>
                  <dgm:constr type="ctrX" for="ch" forName="dot1" refType="w" fact="0.6091"/>
                  <dgm:constr type="ctrY" for="ch" forName="dot1" refType="h" fact="0.8342"/>
                  <dgm:constr type="w" for="ch" forName="dot1" refType="userD"/>
                  <dgm:constr type="h" for="ch" forName="dot1" refType="userD"/>
                  <dgm:constr type="ctrX" for="ch" forName="dot2" refType="w" fact="0.6279"/>
                  <dgm:constr type="ctrY" for="ch" forName="dot2" refType="h" fact="0.8448"/>
                  <dgm:constr type="w" for="ch" forName="dot2" refType="userD"/>
                  <dgm:constr type="h" for="ch" forName="dot2" refType="userD"/>
                  <dgm:constr type="ctrX" for="ch" forName="dot3" refType="w" fact="0.647"/>
                  <dgm:constr type="ctrY" for="ch" forName="dot3" refType="h" fact="0.8539"/>
                  <dgm:constr type="w" for="ch" forName="dot3" refType="userD"/>
                  <dgm:constr type="h" for="ch" forName="dot3" refType="userD"/>
                  <dgm:constr type="ctrX" for="ch" forName="dot4" refType="w" fact="0.6663"/>
                  <dgm:constr type="ctrY" for="ch" forName="dot4" refType="h" fact="0.8615"/>
                  <dgm:constr type="w" for="ch" forName="dot4" refType="userD"/>
                  <dgm:constr type="h" for="ch" forName="dot4" refType="userD"/>
                  <dgm:constr type="ctrX" for="ch" forName="dot5" refType="w" fact="0.6858"/>
                  <dgm:constr type="ctrY" for="ch" forName="dot5" refType="h" fact="0.8676"/>
                  <dgm:constr type="w" for="ch" forName="dot5" refType="userD"/>
                  <dgm:constr type="h" for="ch" forName="dot5" refType="userD"/>
                  <dgm:constr type="ctrX" for="ch" forName="dot6" refType="w" fact="0.4912"/>
                  <dgm:constr type="ctrY" for="ch" forName="dot6" refType="h" fact="0.7255"/>
                  <dgm:constr type="w" for="ch" forName="dot6" refType="userD"/>
                  <dgm:constr type="h" for="ch" forName="dot6" refType="userD"/>
                  <dgm:constr type="ctrX" for="ch" forName="dot7" refType="w" fact="0.5074"/>
                  <dgm:constr type="ctrY" for="ch" forName="dot7" refType="h" fact="0.7454"/>
                  <dgm:constr type="w" for="ch" forName="dot7" refType="userD"/>
                  <dgm:constr type="h" for="ch" forName="dot7" refType="userD"/>
                  <dgm:constr type="ctrX" for="ch" forName="dot8" refType="w" fact="0.4164"/>
                  <dgm:constr type="ctrY" for="ch" forName="dot8" refType="h" fact="0.6026"/>
                  <dgm:constr type="w" for="ch" forName="dot8" refType="userD"/>
                  <dgm:constr type="h" for="ch" forName="dot8" refType="userD"/>
                  <dgm:constr type="ctrX" for="ch" forName="dot9" refType="w" fact="0.3629"/>
                  <dgm:constr type="ctrY" for="ch" forName="dot9" refType="h" fact="0.4632"/>
                  <dgm:constr type="w" for="ch" forName="dot9" refType="userD"/>
                  <dgm:constr type="h" for="ch" forName="dot9" refType="userD"/>
                  <dgm:constr type="ctrX" for="ch" forName="dot10" refType="w" fact="0.3299"/>
                  <dgm:constr type="ctrY" for="ch" forName="dot10" refType="h" fact="0.3187"/>
                  <dgm:constr type="w" for="ch" forName="dot10" refType="userD"/>
                  <dgm:constr type="h" for="ch" forName="dot10" refType="userD"/>
                  <dgm:constr type="ctrX" for="ch" forName="dot11" refType="w" fact="0.3147"/>
                  <dgm:constr type="ctrY" for="ch" forName="dot11" refType="h" fact="0.1763"/>
                  <dgm:constr type="w" for="ch" forName="dot11" refType="userD"/>
                  <dgm:constr type="h" for="ch" forName="dot11" refType="userD"/>
                  <dgm:constr type="ctrX" for="ch" forName="dotArrow1" refType="w" fact="0.3373"/>
                  <dgm:constr type="ctrY" for="ch" forName="dotArrow1" refType="h" fact="-0.0099"/>
                  <dgm:constr type="w" for="ch" forName="dotArrow1" refType="userD"/>
                  <dgm:constr type="h" for="ch" forName="dotArrow1" refType="userD"/>
                  <dgm:constr type="ctrX" for="ch" forName="dotArrow2" refType="w" fact="0.3227"/>
                  <dgm:constr type="ctrY" for="ch" forName="dotArrow2" refType="h" fact="-0.0239"/>
                  <dgm:constr type="w" for="ch" forName="dotArrow2" refType="userD"/>
                  <dgm:constr type="h" for="ch" forName="dotArrow2" refType="userD"/>
                  <dgm:constr type="ctrX" for="ch" forName="dotArrow3" refType="w" fact="0.3081"/>
                  <dgm:constr type="ctrY" for="ch" forName="dotArrow3" refType="h" fact="-0.0378"/>
                  <dgm:constr type="w" for="ch" forName="dotArrow3" refType="userD"/>
                  <dgm:constr type="h" for="ch" forName="dotArrow3" refType="userD"/>
                  <dgm:constr type="ctrX" for="ch" forName="dotArrow4" refType="w" fact="0.2935"/>
                  <dgm:constr type="ctrY" for="ch" forName="dotArrow4" refType="h" fact="-0.0239"/>
                  <dgm:constr type="w" for="ch" forName="dotArrow4" refType="userD"/>
                  <dgm:constr type="h" for="ch" forName="dotArrow4" refType="userD"/>
                  <dgm:constr type="ctrX" for="ch" forName="dotArrow5" refType="w" fact="0.2788"/>
                  <dgm:constr type="ctrY" for="ch" forName="dotArrow5" refType="h" fact="-0.0099"/>
                  <dgm:constr type="w" for="ch" forName="dotArrow5" refType="userD"/>
                  <dgm:constr type="h" for="ch" forName="dotArrow5" refType="userD"/>
                  <dgm:constr type="ctrX" for="ch" forName="dotArrow6" refType="w" fact="0.3081"/>
                  <dgm:constr type="ctrY" for="ch" forName="dotArrow6" refType="h" fact="-0.0084"/>
                  <dgm:constr type="w" for="ch" forName="dotArrow6" refType="userD"/>
                  <dgm:constr type="h" for="ch" forName="dotArrow6" refType="userD"/>
                  <dgm:constr type="ctrX" for="ch" forName="dotArrow7" refType="w" fact="0.3081"/>
                  <dgm:constr type="ctrY" for="ch" forName="dotArrow7" refType="h" fact="0.0211"/>
                  <dgm:constr type="w" for="ch" forName="dotArrow7" refType="userD"/>
                  <dgm:constr type="h" for="ch" forName="dotArrow7" refType="userD"/>
                  <dgm:constr type="r" for="ch" forName="parTx1" refType="w" fact="0.7444"/>
                  <dgm:constr type="t" for="ch" forName="parTx1" refType="h" fact="0.8856"/>
                  <dgm:constr type="w" for="ch" forName="parTx1" refType="w" fact="0.2101"/>
                  <dgm:constr type="h" for="ch" forName="parTx1" refType="h" fact="0.0704"/>
                  <dgm:constr type="ctrX" for="ch" forName="picture1" refType="w" fact="0.754"/>
                  <dgm:constr type="ctrY" for="ch" forName="picture1" refType="h" fact="0.8769"/>
                  <dgm:constr type="w" for="ch" forName="picture1" refType="w" fact="0.0974"/>
                  <dgm:constr type="h" for="ch" forName="picture1" refType="h" fact="0.1218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5465"/>
                  <dgm:constr type="t" for="ch" forName="parTx2" refType="h" fact="0.7956"/>
                  <dgm:constr type="w" for="ch" forName="parTx2" refType="w" fact="0.2101"/>
                  <dgm:constr type="h" for="ch" forName="parTx2" refType="h" fact="0.0704"/>
                  <dgm:constr type="ctrX" for="ch" forName="picture2" refType="w" fact="0.5561"/>
                  <dgm:constr type="ctrY" for="ch" forName="picture2" refType="h" fact="0.787"/>
                  <dgm:constr type="w" for="ch" forName="picture2" refType="w" fact="0.0974"/>
                  <dgm:constr type="h" for="ch" forName="picture2" refType="h" fact="0.1218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  <dgm:constr type="r" for="ch" forName="parTx3" refType="w" fact="0.4489"/>
                  <dgm:constr type="t" for="ch" forName="parTx3" refType="h" fact="0.673"/>
                  <dgm:constr type="w" for="ch" forName="parTx3" refType="w" fact="0.2101"/>
                  <dgm:constr type="h" for="ch" forName="parTx3" refType="h" fact="0.0704"/>
                  <dgm:constr type="ctrX" for="ch" forName="picture3" refType="w" fact="0.4585"/>
                  <dgm:constr type="ctrY" for="ch" forName="picture3" refType="h" fact="0.6644"/>
                  <dgm:constr type="w" for="ch" forName="picture3" refType="w" fact="0.0974"/>
                  <dgm:constr type="h" for="ch" forName="picture3" refType="h" fact="0.1218"/>
                  <dgm:constr type="r" for="ch" forName="desTx3" refType="l" refFor="ch" refForName="parTx3"/>
                  <dgm:constr type="l" for="ch" forName="desTx3"/>
                  <dgm:constr type="t" for="ch" forName="desTx3" refType="t" refFor="ch" refForName="parTx3"/>
                  <dgm:constr type="h" for="ch" forName="desTx3" refType="h" refFor="ch" refForName="parTx3"/>
                  <dgm:constr type="r" for="ch" forName="parTx4" refType="w" fact="0.3868"/>
                  <dgm:constr type="t" for="ch" forName="parTx4" refType="h" fact="0.538"/>
                  <dgm:constr type="w" for="ch" forName="parTx4" refType="w" fact="0.2101"/>
                  <dgm:constr type="h" for="ch" forName="parTx4" refType="h" fact="0.0704"/>
                  <dgm:constr type="ctrX" for="ch" forName="picture4" refType="w" fact="0.3963"/>
                  <dgm:constr type="ctrY" for="ch" forName="picture4" refType="h" fact="0.5294"/>
                  <dgm:constr type="w" for="ch" forName="picture4" refType="w" fact="0.0974"/>
                  <dgm:constr type="h" for="ch" forName="picture4" refType="h" fact="0.1218"/>
                  <dgm:constr type="r" for="ch" forName="desTx4" refType="l" refFor="ch" refForName="parTx4"/>
                  <dgm:constr type="l" for="ch" forName="desTx4"/>
                  <dgm:constr type="t" for="ch" forName="desTx4" refType="t" refFor="ch" refForName="parTx4"/>
                  <dgm:constr type="h" for="ch" forName="desTx4" refType="h" refFor="ch" refForName="parTx4"/>
                  <dgm:constr type="r" for="ch" forName="parTx5" refType="w" fact="0.3424"/>
                  <dgm:constr type="t" for="ch" forName="parTx5" refType="h" fact="0.3951"/>
                  <dgm:constr type="w" for="ch" forName="parTx5" refType="w" fact="0.2101"/>
                  <dgm:constr type="h" for="ch" forName="parTx5" refType="h" fact="0.0704"/>
                  <dgm:constr type="ctrX" for="ch" forName="picture5" refType="w" fact="0.352"/>
                  <dgm:constr type="ctrY" for="ch" forName="picture5" refType="h" fact="0.3864"/>
                  <dgm:constr type="w" for="ch" forName="picture5" refType="w" fact="0.0974"/>
                  <dgm:constr type="h" for="ch" forName="picture5" refType="h" fact="0.1218"/>
                  <dgm:constr type="r" for="ch" forName="desTx5" refType="l" refFor="ch" refForName="parTx5"/>
                  <dgm:constr type="l" for="ch" forName="desTx5"/>
                  <dgm:constr type="t" for="ch" forName="desTx5" refType="t" refFor="ch" refForName="parTx5"/>
                  <dgm:constr type="h" for="ch" forName="desTx5" refType="h" refFor="ch" refForName="parTx5"/>
                  <dgm:constr type="r" for="ch" forName="parTx6" refType="w" fact="0.3172"/>
                  <dgm:constr type="t" for="ch" forName="parTx6" refType="h" fact="0.2531"/>
                  <dgm:constr type="w" for="ch" forName="parTx6" refType="w" fact="0.2101"/>
                  <dgm:constr type="h" for="ch" forName="parTx6" refType="h" fact="0.0704"/>
                  <dgm:constr type="ctrX" for="ch" forName="picture6" refType="w" fact="0.3267"/>
                  <dgm:constr type="ctrY" for="ch" forName="picture6" refType="h" fact="0.2444"/>
                  <dgm:constr type="w" for="ch" forName="picture6" refType="w" fact="0.0974"/>
                  <dgm:constr type="h" for="ch" forName="picture6" refType="h" fact="0.1218"/>
                  <dgm:constr type="r" for="ch" forName="desTx6" refType="l" refFor="ch" refForName="parTx6"/>
                  <dgm:constr type="l" for="ch" forName="desTx6"/>
                  <dgm:constr type="t" for="ch" forName="desTx6" refType="t" refFor="ch" refForName="parTx6"/>
                  <dgm:constr type="h" for="ch" forName="desTx6" refType="h" refFor="ch" refForName="parTx6"/>
                  <dgm:constr type="r" for="ch" forName="parTx7" refType="w" fact="0.3034"/>
                  <dgm:constr type="t" for="ch" forName="parTx7" refType="h" fact="0.1162"/>
                  <dgm:constr type="w" for="ch" forName="parTx7" refType="w" fact="0.2101"/>
                  <dgm:constr type="h" for="ch" forName="parTx7" refType="h" fact="0.0704"/>
                  <dgm:constr type="ctrX" for="ch" forName="picture7" refType="w" fact="0.3129"/>
                  <dgm:constr type="ctrY" for="ch" forName="picture7" refType="h" fact="0.1075"/>
                  <dgm:constr type="w" for="ch" forName="picture7" refType="w" fact="0.0974"/>
                  <dgm:constr type="h" for="ch" forName="picture7" refType="h" fact="0.1218"/>
                  <dgm:constr type="r" for="ch" forName="desTx7" refType="l" refFor="ch" refForName="parTx7"/>
                  <dgm:constr type="l" for="ch" forName="desTx7"/>
                  <dgm:constr type="t" for="ch" forName="desTx7" refType="t" refFor="ch" refForName="parTx7"/>
                  <dgm:constr type="h" for="ch" forName="desTx7" refType="h" refFor="ch" refForName="parTx7"/>
                </dgm:constrLst>
              </dgm:if>
              <dgm:else name="Name71">
                <dgm:alg type="composite">
                  <dgm:param type="ar" val="1.096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parTx7" refType="primFontSz" refFor="ch" refForName="parTx1" op="equ"/>
                  <dgm:constr type="userD" refType="w" fact="0.0111"/>
                  <dgm:constr type="ctrX" for="ch" forName="dot1" refType="w" fact="0.5541"/>
                  <dgm:constr type="ctrY" for="ch" forName="dot1" refType="h" fact="0.8342"/>
                  <dgm:constr type="w" for="ch" forName="dot1" refType="userD"/>
                  <dgm:constr type="h" for="ch" forName="dot1" refType="userD"/>
                  <dgm:constr type="ctrX" for="ch" forName="dot2" refType="w" fact="0.5756"/>
                  <dgm:constr type="ctrY" for="ch" forName="dot2" refType="h" fact="0.8448"/>
                  <dgm:constr type="w" for="ch" forName="dot2" refType="userD"/>
                  <dgm:constr type="h" for="ch" forName="dot2" refType="userD"/>
                  <dgm:constr type="ctrX" for="ch" forName="dot3" refType="w" fact="0.5974"/>
                  <dgm:constr type="ctrY" for="ch" forName="dot3" refType="h" fact="0.8539"/>
                  <dgm:constr type="w" for="ch" forName="dot3" refType="userD"/>
                  <dgm:constr type="h" for="ch" forName="dot3" refType="userD"/>
                  <dgm:constr type="ctrX" for="ch" forName="dot4" refType="w" fact="0.6194"/>
                  <dgm:constr type="ctrY" for="ch" forName="dot4" refType="h" fact="0.8615"/>
                  <dgm:constr type="w" for="ch" forName="dot4" refType="userD"/>
                  <dgm:constr type="h" for="ch" forName="dot4" refType="userD"/>
                  <dgm:constr type="ctrX" for="ch" forName="dot5" refType="w" fact="0.6416"/>
                  <dgm:constr type="ctrY" for="ch" forName="dot5" refType="h" fact="0.8676"/>
                  <dgm:constr type="w" for="ch" forName="dot5" refType="userD"/>
                  <dgm:constr type="h" for="ch" forName="dot5" refType="userD"/>
                  <dgm:constr type="ctrX" for="ch" forName="dot6" refType="w" fact="0.4197"/>
                  <dgm:constr type="ctrY" for="ch" forName="dot6" refType="h" fact="0.7255"/>
                  <dgm:constr type="w" for="ch" forName="dot6" refType="userD"/>
                  <dgm:constr type="h" for="ch" forName="dot6" refType="userD"/>
                  <dgm:constr type="ctrX" for="ch" forName="dot7" refType="w" fact="0.4382"/>
                  <dgm:constr type="ctrY" for="ch" forName="dot7" refType="h" fact="0.7454"/>
                  <dgm:constr type="w" for="ch" forName="dot7" refType="userD"/>
                  <dgm:constr type="h" for="ch" forName="dot7" refType="userD"/>
                  <dgm:constr type="ctrX" for="ch" forName="dot8" refType="w" fact="0.3344"/>
                  <dgm:constr type="ctrY" for="ch" forName="dot8" refType="h" fact="0.6026"/>
                  <dgm:constr type="w" for="ch" forName="dot8" refType="userD"/>
                  <dgm:constr type="h" for="ch" forName="dot8" refType="userD"/>
                  <dgm:constr type="ctrX" for="ch" forName="dot9" refType="w" fact="0.2734"/>
                  <dgm:constr type="ctrY" for="ch" forName="dot9" refType="h" fact="0.4632"/>
                  <dgm:constr type="w" for="ch" forName="dot9" refType="userD"/>
                  <dgm:constr type="h" for="ch" forName="dot9" refType="userD"/>
                  <dgm:constr type="ctrX" for="ch" forName="dot10" refType="w" fact="0.2357"/>
                  <dgm:constr type="ctrY" for="ch" forName="dot10" refType="h" fact="0.3187"/>
                  <dgm:constr type="w" for="ch" forName="dot10" refType="userD"/>
                  <dgm:constr type="h" for="ch" forName="dot10" refType="userD"/>
                  <dgm:constr type="ctrX" for="ch" forName="dot11" refType="w" fact="0.2184"/>
                  <dgm:constr type="ctrY" for="ch" forName="dot11" refType="h" fact="0.1763"/>
                  <dgm:constr type="w" for="ch" forName="dot11" refType="userD"/>
                  <dgm:constr type="h" for="ch" forName="dot11" refType="userD"/>
                  <dgm:constr type="ctrX" for="ch" forName="dotArrow1" refType="w" fact="0.2442"/>
                  <dgm:constr type="ctrY" for="ch" forName="dotArrow1" refType="h" fact="-0.0099"/>
                  <dgm:constr type="w" for="ch" forName="dotArrow1" refType="userD"/>
                  <dgm:constr type="h" for="ch" forName="dotArrow1" refType="userD"/>
                  <dgm:constr type="ctrX" for="ch" forName="dotArrow2" refType="w" fact="0.2275"/>
                  <dgm:constr type="ctrY" for="ch" forName="dotArrow2" refType="h" fact="-0.0239"/>
                  <dgm:constr type="w" for="ch" forName="dotArrow2" refType="userD"/>
                  <dgm:constr type="h" for="ch" forName="dotArrow2" refType="userD"/>
                  <dgm:constr type="ctrX" for="ch" forName="dotArrow3" refType="w" fact="0.2108"/>
                  <dgm:constr type="ctrY" for="ch" forName="dotArrow3" refType="h" fact="-0.0378"/>
                  <dgm:constr type="w" for="ch" forName="dotArrow3" refType="userD"/>
                  <dgm:constr type="h" for="ch" forName="dotArrow3" refType="userD"/>
                  <dgm:constr type="ctrX" for="ch" forName="dotArrow4" refType="w" fact="0.1942"/>
                  <dgm:constr type="ctrY" for="ch" forName="dotArrow4" refType="h" fact="-0.0239"/>
                  <dgm:constr type="w" for="ch" forName="dotArrow4" refType="userD"/>
                  <dgm:constr type="h" for="ch" forName="dotArrow4" refType="userD"/>
                  <dgm:constr type="ctrX" for="ch" forName="dotArrow5" refType="w" fact="0.1775"/>
                  <dgm:constr type="ctrY" for="ch" forName="dotArrow5" refType="h" fact="-0.0099"/>
                  <dgm:constr type="w" for="ch" forName="dotArrow5" refType="userD"/>
                  <dgm:constr type="h" for="ch" forName="dotArrow5" refType="userD"/>
                  <dgm:constr type="ctrX" for="ch" forName="dotArrow6" refType="w" fact="0.2108"/>
                  <dgm:constr type="ctrY" for="ch" forName="dotArrow6" refType="h" fact="-0.0084"/>
                  <dgm:constr type="w" for="ch" forName="dotArrow6" refType="userD"/>
                  <dgm:constr type="h" for="ch" forName="dotArrow6" refType="userD"/>
                  <dgm:constr type="ctrX" for="ch" forName="dotArrow7" refType="w" fact="0.2108"/>
                  <dgm:constr type="ctrY" for="ch" forName="dotArrow7" refType="h" fact="0.0211"/>
                  <dgm:constr type="w" for="ch" forName="dotArrow7" refType="userD"/>
                  <dgm:constr type="h" for="ch" forName="dotArrow7" refType="userD"/>
                  <dgm:constr type="r" for="ch" forName="parTx1" refType="w" fact="0.7085"/>
                  <dgm:constr type="t" for="ch" forName="parTx1" refType="h" fact="0.8845"/>
                  <dgm:constr type="w" for="ch" forName="parTx1" refType="w" fact="0.2396"/>
                  <dgm:constr type="h" for="ch" forName="parTx1" refType="h" fact="0.0704"/>
                  <dgm:constr type="ctrX" for="ch" forName="picture1" refType="w" fact="0.7194"/>
                  <dgm:constr type="ctrY" for="ch" forName="picture1" refType="h" fact="0.8769"/>
                  <dgm:constr type="w" for="ch" forName="picture1" refType="w" fact="0.1111"/>
                  <dgm:constr type="h" for="ch" forName="picture1" refType="h" fact="0.1218"/>
                  <dgm:constr type="r" for="ch" forName="parTx2" refType="w" fact="0.4828"/>
                  <dgm:constr type="t" for="ch" forName="parTx2" refType="h" fact="0.7946"/>
                  <dgm:constr type="w" for="ch" forName="parTx2" refType="w" fact="0.2396"/>
                  <dgm:constr type="h" for="ch" forName="parTx2" refType="h" fact="0.0704"/>
                  <dgm:constr type="ctrX" for="ch" forName="picture2" refType="w" fact="0.4937"/>
                  <dgm:constr type="ctrY" for="ch" forName="picture2" refType="h" fact="0.787"/>
                  <dgm:constr type="w" for="ch" forName="picture2" refType="w" fact="0.1111"/>
                  <dgm:constr type="h" for="ch" forName="picture2" refType="h" fact="0.1218"/>
                  <dgm:constr type="r" for="ch" forName="parTx3" refType="w" fact="0.3715"/>
                  <dgm:constr type="t" for="ch" forName="parTx3" refType="h" fact="0.672"/>
                  <dgm:constr type="w" for="ch" forName="parTx3" refType="w" fact="0.2396"/>
                  <dgm:constr type="h" for="ch" forName="parTx3" refType="h" fact="0.0704"/>
                  <dgm:constr type="ctrX" for="ch" forName="picture3" refType="w" fact="0.3824"/>
                  <dgm:constr type="ctrY" for="ch" forName="picture3" refType="h" fact="0.6644"/>
                  <dgm:constr type="w" for="ch" forName="picture3" refType="w" fact="0.1111"/>
                  <dgm:constr type="h" for="ch" forName="picture3" refType="h" fact="0.1218"/>
                  <dgm:constr type="r" for="ch" forName="parTx4" refType="w" fact="0.3006"/>
                  <dgm:constr type="t" for="ch" forName="parTx4" refType="h" fact="0.5369"/>
                  <dgm:constr type="w" for="ch" forName="parTx4" refType="w" fact="0.2396"/>
                  <dgm:constr type="h" for="ch" forName="parTx4" refType="h" fact="0.0704"/>
                  <dgm:constr type="ctrX" for="ch" forName="picture4" refType="w" fact="0.3115"/>
                  <dgm:constr type="ctrY" for="ch" forName="picture4" refType="h" fact="0.5294"/>
                  <dgm:constr type="w" for="ch" forName="picture4" refType="w" fact="0.1111"/>
                  <dgm:constr type="h" for="ch" forName="picture4" refType="h" fact="0.1218"/>
                  <dgm:constr type="r" for="ch" forName="parTx5" refType="w" fact="0.25"/>
                  <dgm:constr type="t" for="ch" forName="parTx5" refType="h" fact="0.394"/>
                  <dgm:constr type="w" for="ch" forName="parTx5" refType="w" fact="0.2396"/>
                  <dgm:constr type="h" for="ch" forName="parTx5" refType="h" fact="0.0704"/>
                  <dgm:constr type="ctrX" for="ch" forName="picture5" refType="w" fact="0.2609"/>
                  <dgm:constr type="ctrY" for="ch" forName="picture5" refType="h" fact="0.3864"/>
                  <dgm:constr type="w" for="ch" forName="picture5" refType="w" fact="0.1111"/>
                  <dgm:constr type="h" for="ch" forName="picture5" refType="h" fact="0.1218"/>
                  <dgm:constr type="r" for="ch" forName="parTx6" refType="w" fact="0.2212"/>
                  <dgm:constr type="t" for="ch" forName="parTx6" refType="h" fact="0.252"/>
                  <dgm:constr type="w" for="ch" forName="parTx6" refType="w" fact="0.2396"/>
                  <dgm:constr type="h" for="ch" forName="parTx6" refType="h" fact="0.0704"/>
                  <dgm:constr type="ctrX" for="ch" forName="picture6" refType="w" fact="0.2321"/>
                  <dgm:constr type="ctrY" for="ch" forName="picture6" refType="h" fact="0.2444"/>
                  <dgm:constr type="w" for="ch" forName="picture6" refType="w" fact="0.1111"/>
                  <dgm:constr type="h" for="ch" forName="picture6" refType="h" fact="0.1218"/>
                  <dgm:constr type="r" for="ch" forName="parTx7" refType="w" fact="0.2055"/>
                  <dgm:constr type="t" for="ch" forName="parTx7" refType="h" fact="0.1151"/>
                  <dgm:constr type="w" for="ch" forName="parTx7" refType="w" fact="0.2396"/>
                  <dgm:constr type="h" for="ch" forName="parTx7" refType="h" fact="0.0704"/>
                  <dgm:constr type="ctrX" for="ch" forName="picture7" refType="w" fact="0.2164"/>
                  <dgm:constr type="ctrY" for="ch" forName="picture7" refType="h" fact="0.1075"/>
                  <dgm:constr type="w" for="ch" forName="picture7" refType="w" fact="0.1111"/>
                  <dgm:constr type="h" for="ch" forName="picture7" refType="h" fact="0.1218"/>
                </dgm:constrLst>
              </dgm:else>
            </dgm:choose>
          </dgm:else>
        </dgm:choose>
      </dgm:else>
    </dgm:choose>
    <dgm:forEach name="wrapper" axis="self" ptType="parTrans">
      <dgm:forEach name="wrapper2" axis="self" ptType="sibTrans" st="2">
        <dgm:forEach name="imageRepeat" axis="self">
          <dgm:layoutNode name="imageRepeatNode" styleLbl="fgImgPlace1">
            <dgm:alg type="sp"/>
            <dgm:shape xmlns:r="http://schemas.openxmlformats.org/officeDocument/2006/relationships" type="ellipse" r:blip="" blipPhldr="1">
              <dgm:adjLst/>
            </dgm:shape>
            <dgm:presOf axis="self"/>
          </dgm:layoutNode>
        </dgm:forEach>
      </dgm:forEach>
    </dgm:forEach>
    <dgm:choose name="Name72">
      <dgm:if name="Name73" axis="ch" ptType="node" func="cnt" op="gte" val="2">
        <dgm:layoutNode name="dot1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2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3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74"/>
    </dgm:choose>
    <dgm:choose name="Name75">
      <dgm:if name="Name76" axis="ch" ptType="node" func="cnt" op="gte" val="3">
        <dgm:layoutNode name="dot4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5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77"/>
    </dgm:choose>
    <dgm:choose name="Name78">
      <dgm:if name="Name79" axis="ch" ptType="node" func="cnt" op="gte" val="4">
        <dgm:layoutNode name="dot6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80"/>
    </dgm:choose>
    <dgm:choose name="Name81">
      <dgm:if name="Name82" axis="ch" ptType="node" func="cnt" op="gte" val="5">
        <dgm:layoutNode name="dot7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8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83"/>
    </dgm:choose>
    <dgm:choose name="Name84">
      <dgm:if name="Name85" axis="ch" ptType="node" func="cnt" op="gte" val="6">
        <dgm:layoutNode name="dot9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10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86"/>
    </dgm:choose>
    <dgm:choose name="Name87">
      <dgm:if name="Name88" axis="ch" ptType="node" func="cnt" op="gte" val="7">
        <dgm:layoutNode name="dot11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89"/>
    </dgm:choose>
    <dgm:choose name="Name90">
      <dgm:if name="Name91" axis="ch" ptType="node" func="cnt" op="gte" val="2">
        <dgm:layoutNode name="dotArrow1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2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3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4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5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6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7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92"/>
    </dgm:choose>
    <dgm:forEach name="Name93" axis="ch" ptType="node" cnt="1">
      <dgm:layoutNode name="parTx1">
        <dgm:choose name="Name94">
          <dgm:if name="Name95" func="var" arg="dir" op="equ" val="norm">
            <dgm:alg type="tx">
              <dgm:param type="parTxLTRAlign" val="l"/>
              <dgm:param type="parTxRTLAlign" val="r"/>
            </dgm:alg>
          </dgm:if>
          <dgm:else name="Name96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97">
          <dgm:if name="Name98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99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100">
        <dgm:if name="Name101" axis="ch" ptType="node" func="cnt" op="gte" val="1">
          <dgm:layoutNode name="desTx1" styleLbl="revTx">
            <dgm:varLst>
              <dgm:bulletEnabled val="1"/>
            </dgm:varLst>
            <dgm:choose name="Name102">
              <dgm:if name="Name103" func="var" arg="dir" op="equ" val="norm">
                <dgm:choose name="Name104">
                  <dgm:if name="Name105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106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107">
                <dgm:choose name="Name108">
                  <dgm:if name="Name109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110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111"/>
      </dgm:choose>
    </dgm:forEach>
    <dgm:forEach name="Name112" axis="ch" ptType="sibTrans" hideLastTrans="0" cnt="1">
      <dgm:layoutNode name="picture1">
        <dgm:alg type="sp"/>
        <dgm:shape xmlns:r="http://schemas.openxmlformats.org/officeDocument/2006/relationships" r:blip="">
          <dgm:adjLst/>
        </dgm:shape>
        <dgm:presOf/>
        <dgm:constrLst/>
        <dgm:forEach name="Name113" ref="imageRepeat"/>
      </dgm:layoutNode>
    </dgm:forEach>
    <dgm:forEach name="Name114" axis="ch" ptType="node" st="2" cnt="1">
      <dgm:layoutNode name="parTx2">
        <dgm:choose name="Name115">
          <dgm:if name="Name116" func="var" arg="dir" op="equ" val="norm">
            <dgm:alg type="tx">
              <dgm:param type="parTxLTRAlign" val="l"/>
              <dgm:param type="parTxRTLAlign" val="r"/>
            </dgm:alg>
          </dgm:if>
          <dgm:else name="Name117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118">
          <dgm:if name="Name119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120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121">
        <dgm:if name="Name122" axis="ch" ptType="node" func="cnt" op="gte" val="1">
          <dgm:layoutNode name="desTx2" styleLbl="revTx">
            <dgm:varLst>
              <dgm:bulletEnabled val="1"/>
            </dgm:varLst>
            <dgm:choose name="Name123">
              <dgm:if name="Name124" func="var" arg="dir" op="equ" val="norm">
                <dgm:choose name="Name125">
                  <dgm:if name="Name126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127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128">
                <dgm:choose name="Name129">
                  <dgm:if name="Name130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131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132"/>
      </dgm:choose>
    </dgm:forEach>
    <dgm:forEach name="Name133" axis="ch" ptType="sibTrans" hideLastTrans="0" st="2" cnt="1">
      <dgm:layoutNode name="picture2">
        <dgm:alg type="sp"/>
        <dgm:shape xmlns:r="http://schemas.openxmlformats.org/officeDocument/2006/relationships" r:blip="">
          <dgm:adjLst/>
        </dgm:shape>
        <dgm:presOf/>
        <dgm:constrLst/>
        <dgm:forEach name="Name134" ref="imageRepeat"/>
      </dgm:layoutNode>
    </dgm:forEach>
    <dgm:forEach name="Name135" axis="ch" ptType="node" st="3" cnt="1">
      <dgm:layoutNode name="parTx3">
        <dgm:choose name="Name136">
          <dgm:if name="Name137" func="var" arg="dir" op="equ" val="norm">
            <dgm:alg type="tx">
              <dgm:param type="parTxLTRAlign" val="l"/>
              <dgm:param type="parTxRTLAlign" val="r"/>
            </dgm:alg>
          </dgm:if>
          <dgm:else name="Name138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139">
          <dgm:if name="Name140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141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142">
        <dgm:if name="Name143" axis="ch" ptType="node" func="cnt" op="gte" val="1">
          <dgm:layoutNode name="desTx3" styleLbl="revTx">
            <dgm:varLst>
              <dgm:bulletEnabled val="1"/>
            </dgm:varLst>
            <dgm:choose name="Name144">
              <dgm:if name="Name145" func="var" arg="dir" op="equ" val="norm">
                <dgm:choose name="Name146">
                  <dgm:if name="Name147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148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149">
                <dgm:choose name="Name150">
                  <dgm:if name="Name151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15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153"/>
      </dgm:choose>
    </dgm:forEach>
    <dgm:forEach name="Name154" axis="ch" ptType="sibTrans" hideLastTrans="0" st="3" cnt="1">
      <dgm:layoutNode name="picture3">
        <dgm:alg type="sp"/>
        <dgm:shape xmlns:r="http://schemas.openxmlformats.org/officeDocument/2006/relationships" r:blip="">
          <dgm:adjLst/>
        </dgm:shape>
        <dgm:presOf/>
        <dgm:constrLst/>
        <dgm:forEach name="Name155" ref="imageRepeat"/>
      </dgm:layoutNode>
    </dgm:forEach>
    <dgm:forEach name="Name156" axis="ch" ptType="node" st="4" cnt="1">
      <dgm:layoutNode name="parTx4">
        <dgm:choose name="Name157">
          <dgm:if name="Name158" func="var" arg="dir" op="equ" val="norm">
            <dgm:alg type="tx">
              <dgm:param type="parTxLTRAlign" val="l"/>
              <dgm:param type="parTxRTLAlign" val="r"/>
            </dgm:alg>
          </dgm:if>
          <dgm:else name="Name159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160">
          <dgm:if name="Name161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162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163">
        <dgm:if name="Name164" axis="ch" ptType="node" func="cnt" op="gte" val="1">
          <dgm:layoutNode name="desTx4" styleLbl="revTx">
            <dgm:varLst>
              <dgm:bulletEnabled val="1"/>
            </dgm:varLst>
            <dgm:choose name="Name165">
              <dgm:if name="Name166" func="var" arg="dir" op="equ" val="norm">
                <dgm:choose name="Name167">
                  <dgm:if name="Name168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169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170">
                <dgm:choose name="Name171">
                  <dgm:if name="Name172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173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174"/>
      </dgm:choose>
    </dgm:forEach>
    <dgm:forEach name="Name175" axis="ch" ptType="sibTrans" hideLastTrans="0" st="4" cnt="1">
      <dgm:layoutNode name="picture4">
        <dgm:alg type="sp"/>
        <dgm:shape xmlns:r="http://schemas.openxmlformats.org/officeDocument/2006/relationships" r:blip="">
          <dgm:adjLst/>
        </dgm:shape>
        <dgm:presOf/>
        <dgm:constrLst/>
        <dgm:forEach name="Name176" ref="imageRepeat"/>
      </dgm:layoutNode>
    </dgm:forEach>
    <dgm:forEach name="Name177" axis="ch" ptType="node" st="5" cnt="1">
      <dgm:layoutNode name="parTx5">
        <dgm:choose name="Name178">
          <dgm:if name="Name179" func="var" arg="dir" op="equ" val="norm">
            <dgm:alg type="tx">
              <dgm:param type="parTxLTRAlign" val="l"/>
              <dgm:param type="parTxRTLAlign" val="r"/>
            </dgm:alg>
          </dgm:if>
          <dgm:else name="Name180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181">
          <dgm:if name="Name182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183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184">
        <dgm:if name="Name185" axis="ch" ptType="node" func="cnt" op="gte" val="1">
          <dgm:layoutNode name="desTx5" styleLbl="revTx">
            <dgm:varLst>
              <dgm:bulletEnabled val="1"/>
            </dgm:varLst>
            <dgm:choose name="Name186">
              <dgm:if name="Name187" func="var" arg="dir" op="equ" val="norm">
                <dgm:choose name="Name188">
                  <dgm:if name="Name189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190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191">
                <dgm:choose name="Name192">
                  <dgm:if name="Name193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194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195"/>
      </dgm:choose>
    </dgm:forEach>
    <dgm:forEach name="Name196" axis="ch" ptType="sibTrans" hideLastTrans="0" st="5" cnt="1">
      <dgm:layoutNode name="picture5">
        <dgm:alg type="sp"/>
        <dgm:shape xmlns:r="http://schemas.openxmlformats.org/officeDocument/2006/relationships" r:blip="">
          <dgm:adjLst/>
        </dgm:shape>
        <dgm:presOf/>
        <dgm:constrLst/>
        <dgm:forEach name="Name197" ref="imageRepeat"/>
      </dgm:layoutNode>
    </dgm:forEach>
    <dgm:forEach name="Name198" axis="ch" ptType="node" st="6" cnt="1">
      <dgm:layoutNode name="parTx6">
        <dgm:choose name="Name199">
          <dgm:if name="Name200" func="var" arg="dir" op="equ" val="norm">
            <dgm:alg type="tx">
              <dgm:param type="parTxLTRAlign" val="l"/>
              <dgm:param type="parTxRTLAlign" val="r"/>
            </dgm:alg>
          </dgm:if>
          <dgm:else name="Name201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202">
          <dgm:if name="Name203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204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205">
        <dgm:if name="Name206" axis="ch" ptType="node" func="cnt" op="gte" val="1">
          <dgm:layoutNode name="desTx6" styleLbl="revTx">
            <dgm:varLst>
              <dgm:bulletEnabled val="1"/>
            </dgm:varLst>
            <dgm:choose name="Name207">
              <dgm:if name="Name208" func="var" arg="dir" op="equ" val="norm">
                <dgm:choose name="Name209">
                  <dgm:if name="Name210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211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212">
                <dgm:choose name="Name213">
                  <dgm:if name="Name214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215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216"/>
      </dgm:choose>
    </dgm:forEach>
    <dgm:forEach name="Name217" axis="ch" ptType="sibTrans" hideLastTrans="0" st="6" cnt="1">
      <dgm:layoutNode name="picture6">
        <dgm:alg type="sp"/>
        <dgm:shape xmlns:r="http://schemas.openxmlformats.org/officeDocument/2006/relationships" r:blip="">
          <dgm:adjLst/>
        </dgm:shape>
        <dgm:presOf/>
        <dgm:constrLst/>
        <dgm:forEach name="Name218" ref="imageRepeat"/>
      </dgm:layoutNode>
    </dgm:forEach>
    <dgm:forEach name="Name219" axis="ch" ptType="node" st="7" cnt="1">
      <dgm:layoutNode name="parTx7">
        <dgm:choose name="Name220">
          <dgm:if name="Name221" func="var" arg="dir" op="equ" val="norm">
            <dgm:alg type="tx">
              <dgm:param type="parTxLTRAlign" val="l"/>
              <dgm:param type="parTxRTLAlign" val="r"/>
            </dgm:alg>
          </dgm:if>
          <dgm:else name="Name222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223">
          <dgm:if name="Name224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225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226">
        <dgm:if name="Name227" axis="ch" ptType="node" func="cnt" op="gte" val="1">
          <dgm:layoutNode name="desTx7" styleLbl="revTx">
            <dgm:varLst>
              <dgm:bulletEnabled val="1"/>
            </dgm:varLst>
            <dgm:choose name="Name228">
              <dgm:if name="Name229" func="var" arg="dir" op="equ" val="norm">
                <dgm:choose name="Name230">
                  <dgm:if name="Name231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232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233">
                <dgm:choose name="Name234">
                  <dgm:if name="Name235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236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237"/>
      </dgm:choose>
    </dgm:forEach>
    <dgm:forEach name="Name238" axis="ch" ptType="sibTrans" hideLastTrans="0" st="7" cnt="1">
      <dgm:layoutNode name="picture7">
        <dgm:alg type="sp"/>
        <dgm:shape xmlns:r="http://schemas.openxmlformats.org/officeDocument/2006/relationships" r:blip="">
          <dgm:adjLst/>
        </dgm:shape>
        <dgm:presOf/>
        <dgm:constrLst/>
        <dgm:forEach name="Name239" ref="imageRepeat"/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359DD0-5262-4907-92AE-E956DD99AE77}" type="datetimeFigureOut">
              <a:rPr lang="ru-RU" smtClean="0"/>
              <a:t>18.01.2013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8008F65-B6D7-4E0D-9ABF-BA49F93579FD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359DD0-5262-4907-92AE-E956DD99AE77}" type="datetimeFigureOut">
              <a:rPr lang="ru-RU" smtClean="0"/>
              <a:t>18.01.2013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08F65-B6D7-4E0D-9ABF-BA49F93579F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359DD0-5262-4907-92AE-E956DD99AE77}" type="datetimeFigureOut">
              <a:rPr lang="ru-RU" smtClean="0"/>
              <a:t>18.01.2013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08F65-B6D7-4E0D-9ABF-BA49F93579F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Объект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F4359DD0-5262-4907-92AE-E956DD99AE77}" type="datetimeFigureOut">
              <a:rPr lang="ru-RU" smtClean="0"/>
              <a:t>18.01.2013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88008F65-B6D7-4E0D-9ABF-BA49F93579FD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359DD0-5262-4907-92AE-E956DD99AE77}" type="datetimeFigureOut">
              <a:rPr lang="ru-RU" smtClean="0"/>
              <a:t>18.01.2013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08F65-B6D7-4E0D-9ABF-BA49F93579FD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359DD0-5262-4907-92AE-E956DD99AE77}" type="datetimeFigureOut">
              <a:rPr lang="ru-RU" smtClean="0"/>
              <a:t>18.01.2013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08F65-B6D7-4E0D-9ABF-BA49F93579FD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08F65-B6D7-4E0D-9ABF-BA49F93579FD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359DD0-5262-4907-92AE-E956DD99AE77}" type="datetimeFigureOut">
              <a:rPr lang="ru-RU" smtClean="0"/>
              <a:t>18.01.2013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Объект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Объект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359DD0-5262-4907-92AE-E956DD99AE77}" type="datetimeFigureOut">
              <a:rPr lang="ru-RU" smtClean="0"/>
              <a:t>18.01.2013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08F65-B6D7-4E0D-9ABF-BA49F93579FD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359DD0-5262-4907-92AE-E956DD99AE77}" type="datetimeFigureOut">
              <a:rPr lang="ru-RU" smtClean="0"/>
              <a:t>18.01.2013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08F65-B6D7-4E0D-9ABF-BA49F93579F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Объект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F4359DD0-5262-4907-92AE-E956DD99AE77}" type="datetimeFigureOut">
              <a:rPr lang="ru-RU" smtClean="0"/>
              <a:t>18.01.2013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88008F65-B6D7-4E0D-9ABF-BA49F93579FD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359DD0-5262-4907-92AE-E956DD99AE77}" type="datetimeFigureOut">
              <a:rPr lang="ru-RU" smtClean="0"/>
              <a:t>18.01.2013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8008F65-B6D7-4E0D-9ABF-BA49F93579FD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F4359DD0-5262-4907-92AE-E956DD99AE77}" type="datetimeFigureOut">
              <a:rPr lang="ru-RU" smtClean="0"/>
              <a:t>18.01.2013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88008F65-B6D7-4E0D-9ABF-BA49F93579FD}" type="slidenum">
              <a:rPr lang="ru-RU" smtClean="0"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g"/><Relationship Id="rId5" Type="http://schemas.openxmlformats.org/officeDocument/2006/relationships/image" Target="../media/image9.jpg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g"/><Relationship Id="rId3" Type="http://schemas.openxmlformats.org/officeDocument/2006/relationships/image" Target="../media/image12.jpg"/><Relationship Id="rId7" Type="http://schemas.openxmlformats.org/officeDocument/2006/relationships/image" Target="../media/image16.jp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g"/><Relationship Id="rId5" Type="http://schemas.openxmlformats.org/officeDocument/2006/relationships/image" Target="../media/image14.jpeg"/><Relationship Id="rId4" Type="http://schemas.openxmlformats.org/officeDocument/2006/relationships/image" Target="../media/image13.jpg"/><Relationship Id="rId9" Type="http://schemas.openxmlformats.org/officeDocument/2006/relationships/image" Target="../media/image18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jpeg"/><Relationship Id="rId4" Type="http://schemas.openxmlformats.org/officeDocument/2006/relationships/image" Target="../media/image24.jp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jpeg"/><Relationship Id="rId3" Type="http://schemas.openxmlformats.org/officeDocument/2006/relationships/image" Target="../media/image27.jpg"/><Relationship Id="rId7" Type="http://schemas.openxmlformats.org/officeDocument/2006/relationships/image" Target="../media/image31.jpg"/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jpg"/><Relationship Id="rId5" Type="http://schemas.openxmlformats.org/officeDocument/2006/relationships/image" Target="../media/image29.jpeg"/><Relationship Id="rId10" Type="http://schemas.openxmlformats.org/officeDocument/2006/relationships/image" Target="../media/image34.jpg"/><Relationship Id="rId4" Type="http://schemas.openxmlformats.org/officeDocument/2006/relationships/image" Target="../media/image28.jpg"/><Relationship Id="rId9" Type="http://schemas.openxmlformats.org/officeDocument/2006/relationships/image" Target="../media/image33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9.jpg"/><Relationship Id="rId5" Type="http://schemas.openxmlformats.org/officeDocument/2006/relationships/image" Target="../media/image38.jpg"/><Relationship Id="rId4" Type="http://schemas.openxmlformats.org/officeDocument/2006/relationships/image" Target="../media/image3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g"/><Relationship Id="rId2" Type="http://schemas.openxmlformats.org/officeDocument/2006/relationships/image" Target="../media/image40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2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476400"/>
          </a:xfrm>
        </p:spPr>
        <p:txBody>
          <a:bodyPr>
            <a:noAutofit/>
          </a:bodyPr>
          <a:lstStyle/>
          <a:p>
            <a:r>
              <a:rPr lang="ru-RU" sz="8000" dirty="0" smtClean="0"/>
              <a:t>Африка</a:t>
            </a:r>
            <a:endParaRPr lang="ru-RU" sz="8000" dirty="0"/>
          </a:p>
        </p:txBody>
      </p:sp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1438526407"/>
              </p:ext>
            </p:extLst>
          </p:nvPr>
        </p:nvGraphicFramePr>
        <p:xfrm>
          <a:off x="611561" y="1646238"/>
          <a:ext cx="7704856" cy="47545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6507231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548680"/>
            <a:ext cx="7776864" cy="5825142"/>
          </a:xfrm>
          <a:ln>
            <a:solidFill>
              <a:schemeClr val="tx2">
                <a:lumMod val="90000"/>
              </a:schemeClr>
            </a:solidFill>
          </a:ln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476400"/>
          </a:xfrm>
        </p:spPr>
        <p:txBody>
          <a:bodyPr/>
          <a:lstStyle/>
          <a:p>
            <a:pPr algn="ctr"/>
            <a:r>
              <a:rPr lang="ru-RU" b="1" dirty="0" smtClean="0"/>
              <a:t>Пирамиды</a:t>
            </a:r>
            <a:r>
              <a:rPr lang="en-US" b="1" dirty="0" smtClean="0"/>
              <a:t> – </a:t>
            </a:r>
            <a:r>
              <a:rPr lang="ru-RU" b="1" dirty="0" smtClean="0"/>
              <a:t>одно из чудес света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29535717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/>
              <a:t>Площадь Африки </a:t>
            </a:r>
            <a:r>
              <a:rPr lang="ru-RU" sz="2800" b="1" dirty="0" smtClean="0"/>
              <a:t>составляет          В Африке</a:t>
            </a:r>
            <a:br>
              <a:rPr lang="ru-RU" sz="2800" b="1" dirty="0" smtClean="0"/>
            </a:br>
            <a:r>
              <a:rPr lang="ru-RU" sz="2800" b="1" dirty="0" smtClean="0"/>
              <a:t> </a:t>
            </a:r>
            <a:r>
              <a:rPr lang="ru-RU" sz="2800" b="1" dirty="0"/>
              <a:t>около </a:t>
            </a:r>
            <a:r>
              <a:rPr lang="ru-RU" sz="2800" b="1" dirty="0" smtClean="0"/>
              <a:t>30 </a:t>
            </a:r>
            <a:r>
              <a:rPr lang="ru-RU" sz="2800" b="1" dirty="0"/>
              <a:t>миллионов </a:t>
            </a:r>
            <a:r>
              <a:rPr lang="ru-RU" sz="2800" b="1" dirty="0" smtClean="0"/>
              <a:t>км²                55 государств</a:t>
            </a:r>
            <a:endParaRPr lang="ru-RU" sz="2800" b="1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538" y="1628800"/>
            <a:ext cx="4068000" cy="4881599"/>
          </a:xfrm>
          <a:prstGeom prst="rect">
            <a:avLst/>
          </a:prstGeom>
          <a:ln w="38100">
            <a:solidFill>
              <a:schemeClr val="bg1"/>
            </a:solidFill>
          </a:ln>
        </p:spPr>
      </p:pic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6" y="1638427"/>
            <a:ext cx="3987972" cy="4877290"/>
          </a:xfrm>
          <a:ln w="38100">
            <a:solidFill>
              <a:schemeClr val="bg1"/>
            </a:solidFill>
          </a:ln>
        </p:spPr>
      </p:pic>
    </p:spTree>
    <p:extLst>
      <p:ext uri="{BB962C8B-B14F-4D97-AF65-F5344CB8AC3E}">
        <p14:creationId xmlns:p14="http://schemas.microsoft.com/office/powerpoint/2010/main" val="296478117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7" y="1323139"/>
            <a:ext cx="3024337" cy="2261678"/>
          </a:xfrm>
          <a:ln>
            <a:solidFill>
              <a:schemeClr val="tx2">
                <a:lumMod val="90000"/>
              </a:schemeClr>
            </a:solidFill>
          </a:ln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В Африке проживает около </a:t>
            </a:r>
            <a:br>
              <a:rPr lang="ru-RU" b="1" dirty="0" smtClean="0"/>
            </a:br>
            <a:r>
              <a:rPr lang="ru-RU" b="1" dirty="0" smtClean="0"/>
              <a:t>600 миллионов людей</a:t>
            </a:r>
            <a:endParaRPr lang="ru-RU" b="1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7904" y="3021116"/>
            <a:ext cx="5104503" cy="3405661"/>
          </a:xfrm>
          <a:prstGeom prst="rect">
            <a:avLst/>
          </a:prstGeom>
          <a:ln>
            <a:solidFill>
              <a:schemeClr val="tx2">
                <a:lumMod val="75000"/>
              </a:schemeClr>
            </a:solidFill>
          </a:ln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1752" y="3692357"/>
            <a:ext cx="3064849" cy="2734420"/>
          </a:xfrm>
          <a:prstGeom prst="rect">
            <a:avLst/>
          </a:prstGeom>
          <a:ln>
            <a:solidFill>
              <a:schemeClr val="tx2">
                <a:lumMod val="90000"/>
              </a:schemeClr>
            </a:solidFill>
          </a:ln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60155" y="1301992"/>
            <a:ext cx="2490148" cy="1871502"/>
          </a:xfrm>
          <a:prstGeom prst="rect">
            <a:avLst/>
          </a:prstGeom>
          <a:ln>
            <a:solidFill>
              <a:schemeClr val="tx2">
                <a:lumMod val="90000"/>
              </a:schemeClr>
            </a:solidFill>
          </a:ln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30215" y="1305040"/>
            <a:ext cx="2639562" cy="1868454"/>
          </a:xfrm>
          <a:prstGeom prst="rect">
            <a:avLst/>
          </a:prstGeom>
          <a:ln>
            <a:solidFill>
              <a:schemeClr val="tx2">
                <a:lumMod val="9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1781090312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8044" y="1379461"/>
            <a:ext cx="3155844" cy="2105539"/>
          </a:xfrm>
          <a:ln>
            <a:solidFill>
              <a:schemeClr val="tx2">
                <a:lumMod val="90000"/>
              </a:schemeClr>
            </a:solidFill>
          </a:ln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3200" b="1" dirty="0"/>
              <a:t>Солнце нагревает поверхность камней и песка до 70º С, температура воздуха </a:t>
            </a:r>
            <a:r>
              <a:rPr lang="ru-RU" sz="3200" b="1" dirty="0" smtClean="0"/>
              <a:t> </a:t>
            </a:r>
            <a:r>
              <a:rPr lang="ru-RU" sz="3200" b="1" dirty="0"/>
              <a:t>выше 40 º С</a:t>
            </a: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2160" y="1371894"/>
            <a:ext cx="2742808" cy="2057106"/>
          </a:xfrm>
          <a:prstGeom prst="rect">
            <a:avLst/>
          </a:prstGeom>
          <a:ln>
            <a:solidFill>
              <a:schemeClr val="tx2">
                <a:lumMod val="90000"/>
              </a:schemeClr>
            </a:solidFill>
          </a:ln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94562" y="1628800"/>
            <a:ext cx="2928490" cy="2193540"/>
          </a:xfrm>
          <a:prstGeom prst="rect">
            <a:avLst/>
          </a:prstGeom>
          <a:ln>
            <a:solidFill>
              <a:schemeClr val="tx2">
                <a:lumMod val="90000"/>
              </a:schemeClr>
            </a:solidFill>
          </a:ln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0785" y="3565694"/>
            <a:ext cx="2674183" cy="2005637"/>
          </a:xfrm>
          <a:prstGeom prst="rect">
            <a:avLst/>
          </a:prstGeom>
          <a:ln>
            <a:solidFill>
              <a:schemeClr val="tx2">
                <a:lumMod val="90000"/>
              </a:schemeClr>
            </a:solidFill>
          </a:ln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55488" y="5319414"/>
            <a:ext cx="2348795" cy="1321197"/>
          </a:xfrm>
          <a:prstGeom prst="rect">
            <a:avLst/>
          </a:prstGeom>
          <a:ln>
            <a:solidFill>
              <a:schemeClr val="tx2">
                <a:lumMod val="90000"/>
              </a:schemeClr>
            </a:solidFill>
          </a:ln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26447" y="3933056"/>
            <a:ext cx="3086587" cy="2319763"/>
          </a:xfrm>
          <a:prstGeom prst="rect">
            <a:avLst/>
          </a:prstGeom>
          <a:ln>
            <a:solidFill>
              <a:schemeClr val="tx2">
                <a:lumMod val="90000"/>
              </a:schemeClr>
            </a:solidFill>
          </a:ln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3565693"/>
            <a:ext cx="3286520" cy="2461717"/>
          </a:xfrm>
          <a:prstGeom prst="rect">
            <a:avLst/>
          </a:prstGeom>
          <a:ln>
            <a:solidFill>
              <a:schemeClr val="tx2">
                <a:lumMod val="90000"/>
              </a:schemeClr>
            </a:solidFill>
          </a:ln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3" y="5517626"/>
            <a:ext cx="1499243" cy="1122985"/>
          </a:xfrm>
          <a:prstGeom prst="rect">
            <a:avLst/>
          </a:prstGeom>
          <a:ln>
            <a:solidFill>
              <a:schemeClr val="tx2">
                <a:lumMod val="9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18704637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10" t="17985" r="7376" b="5180"/>
          <a:stretch/>
        </p:blipFill>
        <p:spPr>
          <a:xfrm>
            <a:off x="400595" y="1437340"/>
            <a:ext cx="4175625" cy="2783748"/>
          </a:xfrm>
          <a:ln>
            <a:solidFill>
              <a:schemeClr val="tx2">
                <a:lumMod val="90000"/>
              </a:schemeClr>
            </a:solidFill>
          </a:ln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200" b="1" dirty="0" smtClean="0"/>
              <a:t>На реке Замбези находится </a:t>
            </a:r>
            <a:r>
              <a:rPr lang="ru-RU" sz="3200" b="1" dirty="0"/>
              <a:t>один из крупнейших в мире водопадов - Виктория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7744" y="3970893"/>
            <a:ext cx="4062230" cy="2664296"/>
          </a:xfrm>
          <a:prstGeom prst="rect">
            <a:avLst/>
          </a:prstGeom>
          <a:ln>
            <a:solidFill>
              <a:schemeClr val="tx2">
                <a:lumMod val="90000"/>
              </a:schemeClr>
            </a:solidFill>
          </a:ln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3551" y="1340768"/>
            <a:ext cx="4112849" cy="2736304"/>
          </a:xfrm>
          <a:prstGeom prst="rect">
            <a:avLst/>
          </a:prstGeom>
          <a:ln>
            <a:solidFill>
              <a:schemeClr val="tx2">
                <a:lumMod val="9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3201720027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Баобаб - дерево</a:t>
            </a:r>
            <a:r>
              <a:rPr lang="ru-RU" b="1" dirty="0"/>
              <a:t>, в котором 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можно </a:t>
            </a:r>
            <a:r>
              <a:rPr lang="ru-RU" b="1" dirty="0"/>
              <a:t>жить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4005064"/>
            <a:ext cx="3383657" cy="2529935"/>
          </a:xfrm>
          <a:prstGeom prst="rect">
            <a:avLst/>
          </a:prstGeom>
          <a:ln>
            <a:solidFill>
              <a:schemeClr val="tx2">
                <a:lumMod val="90000"/>
              </a:schemeClr>
            </a:solidFill>
          </a:ln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99477" y="1364862"/>
            <a:ext cx="3386912" cy="4512410"/>
          </a:xfrm>
          <a:prstGeom prst="rect">
            <a:avLst/>
          </a:prstGeom>
          <a:ln>
            <a:solidFill>
              <a:schemeClr val="tx2">
                <a:lumMod val="90000"/>
              </a:schemeClr>
            </a:solidFill>
          </a:ln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3970" y="2996952"/>
            <a:ext cx="2574494" cy="3430018"/>
          </a:xfrm>
          <a:prstGeom prst="rect">
            <a:avLst/>
          </a:prstGeom>
          <a:ln>
            <a:solidFill>
              <a:schemeClr val="tx2">
                <a:lumMod val="90000"/>
              </a:schemeClr>
            </a:solidFill>
          </a:ln>
        </p:spPr>
      </p:pic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1340768"/>
            <a:ext cx="3456384" cy="2592288"/>
          </a:xfrm>
          <a:ln>
            <a:solidFill>
              <a:schemeClr val="tx2">
                <a:lumMod val="9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28731752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7" y="4408190"/>
            <a:ext cx="2807659" cy="2103034"/>
          </a:xfrm>
          <a:prstGeom prst="rect">
            <a:avLst/>
          </a:prstGeom>
          <a:ln>
            <a:solidFill>
              <a:schemeClr val="tx2">
                <a:lumMod val="90000"/>
              </a:schemeClr>
            </a:solidFill>
          </a:ln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577" y="2874479"/>
            <a:ext cx="2466975" cy="1847850"/>
          </a:xfrm>
          <a:prstGeom prst="rect">
            <a:avLst/>
          </a:prstGeom>
          <a:ln>
            <a:solidFill>
              <a:schemeClr val="tx2">
                <a:lumMod val="90000"/>
              </a:schemeClr>
            </a:solidFill>
          </a:ln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4077"/>
          <a:stretch/>
        </p:blipFill>
        <p:spPr>
          <a:xfrm>
            <a:off x="6733144" y="4243946"/>
            <a:ext cx="1950720" cy="2176337"/>
          </a:xfrm>
          <a:prstGeom prst="rect">
            <a:avLst/>
          </a:prstGeom>
          <a:ln>
            <a:solidFill>
              <a:schemeClr val="tx2">
                <a:lumMod val="90000"/>
              </a:schemeClr>
            </a:solidFill>
          </a:ln>
        </p:spPr>
      </p:pic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5" y="1412776"/>
            <a:ext cx="2880321" cy="2160241"/>
          </a:xfrm>
          <a:ln>
            <a:solidFill>
              <a:schemeClr val="tx2">
                <a:lumMod val="90000"/>
              </a:schemeClr>
            </a:solidFill>
          </a:ln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/>
              <a:t>В Африке обитает множество крупных травоядных животных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4078" y="1340768"/>
            <a:ext cx="2403216" cy="3067422"/>
          </a:xfrm>
          <a:prstGeom prst="rect">
            <a:avLst/>
          </a:prstGeom>
          <a:ln>
            <a:solidFill>
              <a:schemeClr val="tx2">
                <a:lumMod val="90000"/>
              </a:schemeClr>
            </a:solidFill>
          </a:ln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2424" y="3068960"/>
            <a:ext cx="1950720" cy="2956560"/>
          </a:xfrm>
          <a:prstGeom prst="rect">
            <a:avLst/>
          </a:prstGeom>
          <a:ln>
            <a:solidFill>
              <a:schemeClr val="tx2">
                <a:lumMod val="90000"/>
              </a:schemeClr>
            </a:solidFill>
          </a:ln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97371" y="1394774"/>
            <a:ext cx="2876737" cy="1919323"/>
          </a:xfrm>
          <a:prstGeom prst="rect">
            <a:avLst/>
          </a:prstGeom>
          <a:ln>
            <a:solidFill>
              <a:schemeClr val="tx2">
                <a:lumMod val="90000"/>
              </a:schemeClr>
            </a:solidFill>
          </a:ln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34345" y="3398876"/>
            <a:ext cx="1993067" cy="1492876"/>
          </a:xfrm>
          <a:prstGeom prst="rect">
            <a:avLst/>
          </a:prstGeom>
          <a:ln>
            <a:solidFill>
              <a:schemeClr val="tx2">
                <a:lumMod val="90000"/>
              </a:schemeClr>
            </a:solidFill>
          </a:ln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3552" y="5031790"/>
            <a:ext cx="2269112" cy="1543330"/>
          </a:xfrm>
          <a:prstGeom prst="rect">
            <a:avLst/>
          </a:prstGeom>
          <a:ln>
            <a:solidFill>
              <a:schemeClr val="tx2">
                <a:lumMod val="9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42787580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21729" y="4365103"/>
            <a:ext cx="3140379" cy="2093585"/>
          </a:xfrm>
          <a:ln>
            <a:solidFill>
              <a:schemeClr val="tx2">
                <a:lumMod val="90000"/>
              </a:schemeClr>
            </a:solidFill>
          </a:ln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32206" y="2071302"/>
            <a:ext cx="4146110" cy="3085890"/>
          </a:xfrm>
          <a:prstGeom prst="rect">
            <a:avLst/>
          </a:prstGeom>
          <a:ln>
            <a:solidFill>
              <a:schemeClr val="tx2">
                <a:lumMod val="90000"/>
              </a:schemeClr>
            </a:solidFill>
          </a:ln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00336"/>
          </a:xfrm>
        </p:spPr>
        <p:txBody>
          <a:bodyPr/>
          <a:lstStyle/>
          <a:p>
            <a:pPr algn="ctr"/>
            <a:r>
              <a:rPr lang="ru-RU" b="1" dirty="0"/>
              <a:t>Хищники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004292"/>
            <a:ext cx="3312368" cy="2784408"/>
          </a:xfrm>
          <a:prstGeom prst="rect">
            <a:avLst/>
          </a:prstGeom>
          <a:ln>
            <a:solidFill>
              <a:schemeClr val="tx2">
                <a:lumMod val="90000"/>
              </a:schemeClr>
            </a:solidFill>
          </a:ln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4365104"/>
            <a:ext cx="3137924" cy="2093584"/>
          </a:xfrm>
          <a:prstGeom prst="rect">
            <a:avLst/>
          </a:prstGeom>
          <a:ln>
            <a:solidFill>
              <a:schemeClr val="tx2">
                <a:lumMod val="90000"/>
              </a:schemeClr>
            </a:solidFill>
          </a:ln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68080" y="1028700"/>
            <a:ext cx="3257564" cy="1824236"/>
          </a:xfrm>
          <a:prstGeom prst="rect">
            <a:avLst/>
          </a:prstGeom>
          <a:ln>
            <a:solidFill>
              <a:schemeClr val="tx2">
                <a:lumMod val="9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38337916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8064" y="2204864"/>
            <a:ext cx="3648050" cy="3873703"/>
          </a:xfrm>
          <a:ln>
            <a:solidFill>
              <a:schemeClr val="tx2">
                <a:lumMod val="90000"/>
              </a:schemeClr>
            </a:solidFill>
          </a:ln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828328"/>
          </a:xfrm>
        </p:spPr>
        <p:txBody>
          <a:bodyPr/>
          <a:lstStyle/>
          <a:p>
            <a:pPr algn="ctr"/>
            <a:r>
              <a:rPr lang="ru-RU" b="1" dirty="0" smtClean="0"/>
              <a:t>Птицы</a:t>
            </a:r>
            <a:endParaRPr lang="ru-RU" b="1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2996952"/>
            <a:ext cx="3078282" cy="3436600"/>
          </a:xfrm>
          <a:prstGeom prst="rect">
            <a:avLst/>
          </a:prstGeom>
          <a:ln>
            <a:solidFill>
              <a:schemeClr val="tx2">
                <a:lumMod val="90000"/>
              </a:schemeClr>
            </a:solidFill>
          </a:ln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43" t="3333" r="4768" b="3620"/>
          <a:stretch/>
        </p:blipFill>
        <p:spPr>
          <a:xfrm>
            <a:off x="3048000" y="1005541"/>
            <a:ext cx="2316088" cy="3449228"/>
          </a:xfrm>
          <a:prstGeom prst="rect">
            <a:avLst/>
          </a:prstGeom>
          <a:ln>
            <a:solidFill>
              <a:schemeClr val="tx2">
                <a:lumMod val="9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39989730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219</TotalTime>
  <Words>80</Words>
  <Application>Microsoft Office PowerPoint</Application>
  <PresentationFormat>Экран (4:3)</PresentationFormat>
  <Paragraphs>17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Бумажная</vt:lpstr>
      <vt:lpstr>Африка</vt:lpstr>
      <vt:lpstr>Площадь Африки составляет          В Африке  около 30 миллионов км²                55 государств</vt:lpstr>
      <vt:lpstr>В Африке проживает около  600 миллионов людей</vt:lpstr>
      <vt:lpstr>Солнце нагревает поверхность камней и песка до 70º С, температура воздуха  выше 40 º С</vt:lpstr>
      <vt:lpstr>На реке Замбези находится один из крупнейших в мире водопадов - Виктория</vt:lpstr>
      <vt:lpstr>Баобаб - дерево, в котором  можно жить</vt:lpstr>
      <vt:lpstr>В Африке обитает множество крупных травоядных животных</vt:lpstr>
      <vt:lpstr>Хищники</vt:lpstr>
      <vt:lpstr>Птицы</vt:lpstr>
      <vt:lpstr>Пирамиды – одно из чудес света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Африка</dc:title>
  <dc:creator>Ириса 1</dc:creator>
  <cp:lastModifiedBy>User</cp:lastModifiedBy>
  <cp:revision>23</cp:revision>
  <dcterms:created xsi:type="dcterms:W3CDTF">2013-01-15T11:27:49Z</dcterms:created>
  <dcterms:modified xsi:type="dcterms:W3CDTF">2013-01-17T23:45:33Z</dcterms:modified>
</cp:coreProperties>
</file>