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C684B9-18BD-4F57-A721-8C93A815B4E7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267165-EBAD-4AA3-8689-90865A9FCE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2214554"/>
            <a:ext cx="3500462" cy="1289464"/>
          </a:xfrm>
        </p:spPr>
        <p:txBody>
          <a:bodyPr>
            <a:noAutofit/>
          </a:bodyPr>
          <a:lstStyle/>
          <a:p>
            <a:r>
              <a:rPr lang="ru-RU" sz="6000" dirty="0" smtClean="0"/>
              <a:t>ЕГИПЕТ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500570"/>
            <a:ext cx="4714876" cy="65722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Подготовила ученица 11 А класса </a:t>
            </a:r>
          </a:p>
          <a:p>
            <a:r>
              <a:rPr lang="ru-RU" sz="2000" dirty="0" err="1" smtClean="0"/>
              <a:t>Азисова</a:t>
            </a:r>
            <a:r>
              <a:rPr lang="ru-RU" sz="2000" dirty="0" smtClean="0"/>
              <a:t> Эльвира</a:t>
            </a:r>
            <a:endParaRPr lang="ru-RU" sz="2000" dirty="0"/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3143272" cy="841248"/>
          </a:xfrm>
        </p:spPr>
        <p:txBody>
          <a:bodyPr/>
          <a:lstStyle/>
          <a:p>
            <a:r>
              <a:rPr lang="ru-RU" dirty="0" smtClean="0"/>
              <a:t>Религия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785794"/>
            <a:ext cx="4572000" cy="57554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Ислам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Ислам, самая молодая из трех мировых религий, был основан купцом Абу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аль-Касимом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Мухаммедом ибн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Абд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Аллахом ибн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Абд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аль-Мутталибом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ибн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Хашимом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, родившимся в 570 г. в Мекке (сегодня Саудовская Аравия). Пророк Мухаммед был призван укрепить в арабах веру в единого бога (Аллаха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Христианство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Местом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зарождения христианства в Египте была Александрия, откуда оно быстро распространилось по стране с основанием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анахоретских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и монашеских общин. Копты придерживались мнения, что Иисусу Христу присуща только одна природа - божественная, а не две - божественная и человеческая. После того как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Халкидонский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Вселенский Собор в 451 г. осудил монофизитство как ошибочное учение, коптская церковь Египта откололась от ортодоксальной христианской церкви.</a:t>
            </a:r>
          </a:p>
        </p:txBody>
      </p:sp>
      <p:pic>
        <p:nvPicPr>
          <p:cNvPr id="8194" name="Picture 2" descr="C:\Documents and Settings\Администратор\Рабочий стол\египет\element-709899-misc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214422"/>
            <a:ext cx="3000396" cy="46665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0"/>
            <a:ext cx="3429024" cy="714356"/>
          </a:xfrm>
        </p:spPr>
        <p:txBody>
          <a:bodyPr/>
          <a:lstStyle/>
          <a:p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Египет является важным центром возрождения традиций арабской литературы. Начало этого процесса относится к концу 19 в., когда иммигранты-христиане из Ливана занялись в Каире изданием газет и журналов. Реформирование ислама, проблемы национально-освободительного движения,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</a:rPr>
              <a:t>секуляризм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, дарвинизм, социализм, литературная критика, новые открытия в науке – обсуждение всех этих актуальных тем находило свое место на страницах новой прессы. Наиболее острые проблемы развития египетского общества рассматривались видными представителями местной интеллигенции прежде всего не в книгах, а на страницах газет и журналов.</a:t>
            </a:r>
          </a:p>
        </p:txBody>
      </p:sp>
      <p:pic>
        <p:nvPicPr>
          <p:cNvPr id="9218" name="Picture 2" descr="C:\Documents and Settings\Администратор\Рабочий стол\египет\ad_a1205613577703900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786190"/>
            <a:ext cx="3594688" cy="2857496"/>
          </a:xfrm>
          <a:prstGeom prst="rect">
            <a:avLst/>
          </a:prstGeom>
          <a:noFill/>
        </p:spPr>
      </p:pic>
      <p:pic>
        <p:nvPicPr>
          <p:cNvPr id="9219" name="Picture 3" descr="C:\Documents and Settings\Администратор\Рабочий стол\египет\60344675_1276593703_8776814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642918"/>
            <a:ext cx="3952860" cy="30078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41248"/>
          </a:xfrm>
        </p:spPr>
        <p:txBody>
          <a:bodyPr/>
          <a:lstStyle/>
          <a:p>
            <a:r>
              <a:rPr lang="ru-RU" dirty="0" smtClean="0"/>
              <a:t>Национальные блюда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858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Kebab</a:t>
            </a:r>
            <a:r>
              <a:rPr lang="ru-RU" dirty="0"/>
              <a:t>- хорошо промаринованная баранина или говядина, жареная на гриле (напоминает шашлык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071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Kofta</a:t>
            </a:r>
            <a:r>
              <a:rPr lang="ru-RU" dirty="0"/>
              <a:t> — рубленые котлеты из баранины или говядины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71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Mehallabeya</a:t>
            </a:r>
            <a:r>
              <a:rPr lang="ru-RU" dirty="0"/>
              <a:t> — рис в молоке с сахаром и сушеными фруктами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143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Machwi</a:t>
            </a:r>
            <a:r>
              <a:rPr lang="ru-RU" dirty="0"/>
              <a:t> — голубь с гарниром из риса</a:t>
            </a:r>
          </a:p>
        </p:txBody>
      </p:sp>
      <p:pic>
        <p:nvPicPr>
          <p:cNvPr id="10242" name="Picture 2" descr="C:\Documents and Settings\Администратор\Рабочий стол\египет\20816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142984"/>
            <a:ext cx="3792176" cy="2714644"/>
          </a:xfrm>
          <a:prstGeom prst="rect">
            <a:avLst/>
          </a:prstGeom>
          <a:noFill/>
        </p:spPr>
      </p:pic>
      <p:pic>
        <p:nvPicPr>
          <p:cNvPr id="10243" name="Picture 3" descr="C:\Documents and Settings\Администратор\Рабочий стол\египет\88016-15181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857628"/>
            <a:ext cx="3786214" cy="2839661"/>
          </a:xfrm>
          <a:prstGeom prst="rect">
            <a:avLst/>
          </a:prstGeom>
          <a:noFill/>
        </p:spPr>
      </p:pic>
      <p:pic>
        <p:nvPicPr>
          <p:cNvPr id="10244" name="Picture 4" descr="C:\Documents and Settings\Администратор\Рабочий стол\египет\koftuizkapystu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143380"/>
            <a:ext cx="3714776" cy="25717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2627174" cy="841248"/>
          </a:xfrm>
        </p:spPr>
        <p:txBody>
          <a:bodyPr/>
          <a:lstStyle/>
          <a:p>
            <a:r>
              <a:rPr lang="ru-RU" dirty="0" smtClean="0"/>
              <a:t>Спорт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78579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50000"/>
                  </a:schemeClr>
                </a:solidFill>
              </a:rPr>
              <a:t>Спорт в 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Египте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 характеризуется высокой степенью развития по сравнению с другими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арабскими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 и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африканскими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 странами.</a:t>
            </a:r>
          </a:p>
          <a:p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Местные спортивные клубы получают финансовую поддержку от региональных властей, многие из них получают финансовую и административную поддержку от правительства. На базе нескольких университетов спорт культивируется на факультетах физкультуры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Наиболее популярным видом спорта в Египте является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футбол.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Среди других популярных видов спорта в Египте можно выделить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бокс,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баскетбол,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гандбол,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сквош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 и 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теннис.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266" name="Picture 2" descr="C:\Documents and Settings\Администратор\Рабочий стол\египет\126711-004-30450F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714752"/>
            <a:ext cx="3805414" cy="2857520"/>
          </a:xfrm>
          <a:prstGeom prst="rect">
            <a:avLst/>
          </a:prstGeom>
          <a:noFill/>
        </p:spPr>
      </p:pic>
      <p:pic>
        <p:nvPicPr>
          <p:cNvPr id="11267" name="Picture 3" descr="C:\Documents and Settings\Администратор\Рабочий стол\египет\TRNic270255_51283_FULL-L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143380"/>
            <a:ext cx="3571868" cy="2378920"/>
          </a:xfrm>
          <a:prstGeom prst="rect">
            <a:avLst/>
          </a:prstGeom>
          <a:noFill/>
        </p:spPr>
      </p:pic>
      <p:pic>
        <p:nvPicPr>
          <p:cNvPr id="11268" name="Picture 4" descr="C:\Documents and Settings\Администратор\Рабочий стол\египет\17811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714356"/>
            <a:ext cx="3904145" cy="27654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3116"/>
            <a:ext cx="7286676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                за </a:t>
            </a:r>
            <a:br>
              <a:rPr lang="ru-RU" dirty="0" smtClean="0"/>
            </a:br>
            <a:r>
              <a:rPr lang="ru-RU" dirty="0" smtClean="0"/>
              <a:t>                       внимание!</a:t>
            </a:r>
            <a:endParaRPr lang="ru-RU" dirty="0"/>
          </a:p>
        </p:txBody>
      </p:sp>
    </p:spTree>
  </p:cSld>
  <p:clrMapOvr>
    <a:masterClrMapping/>
  </p:clrMapOvr>
  <p:transition spd="slow"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0"/>
            <a:ext cx="7008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Республика Египет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928646"/>
            <a:ext cx="5572132" cy="592935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Арабская Республика Египет, государство на северо-востоке Африки 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Синайском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полуострове в Азии. Омывается с севера Средиземным морем, с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востока —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Красным.Граничит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Ливией, Суданом и Израилем. Площадь 1001,4 тысяч км</a:t>
            </a:r>
            <a:r>
              <a:rPr kumimoji="0" lang="ru-RU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Население 68,6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млн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человек (2004). Столица Каир. Порты: Александрия, Асуан,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Асьют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Порт-Саид, Суэц,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Думьятт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Мерса-Матрух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Бур-Сафага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Эль-Гурдака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Египет является республикой. Конституция принята в 1971. Глава государства — президент.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Законодательный орган —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однопалатное Народное собрание.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Исполнительная власть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принадлежит президенту, который формирует Совет министров и назначает премьер-министра.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Административно-территориальное деление 26 губернаторств.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 descr="06S0711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071546"/>
            <a:ext cx="3024188" cy="1971675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Egypt's_coat_of_arms_1953-19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357562"/>
            <a:ext cx="3021807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71546"/>
            <a:ext cx="4572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Египет - государство на северо-востоке Африки и юго-западе Азии. На востоке граничит с Израилем, на юге - с Суданом, на западе - с Ливией. На севере омывается Средиземным морем, на востоке - Красным морем. Площадь страны около 1001450 кв.км.</a:t>
            </a:r>
          </a:p>
          <a:p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Менее десятой части территории страны составляют сельскохозяйственные угодья. Это долина дельты Нила, несколько оазисов в пустыне и земли вдоль Суэцкого канала. Более 90% территории занимают пустынные земли, среди которых Ливийская пустыня, часть пустыни Сахара и Аравийская (Восточная) пустыня.</a:t>
            </a:r>
          </a:p>
          <a:p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В Ливийской пустыне расположен обширный песчаный участок, называемый Великое Песчаное море. В нем находится несколько впадин, в том числе впадина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</a:rPr>
              <a:t>Каттара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площадью около 18000 кв.км. глубина которой достигает 113 м ниже уровня моря - самое низкое место Африки. Большую часть Аравийской пустыни занимает плоскогорье высотой около 600 м, на восточном краю ее находятся редкие горы, достигающие высоты 2100 м.</a:t>
            </a:r>
          </a:p>
        </p:txBody>
      </p:sp>
      <p:pic>
        <p:nvPicPr>
          <p:cNvPr id="7170" name="Picture 2" descr="C:\Documents and Settings\Администратор\Рабочий стол\египет\map_africa_Egyp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357298"/>
            <a:ext cx="3887065" cy="48228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3627306" cy="5714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Население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6"/>
            <a:ext cx="47148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Египетские арабы, бедуины и берберы составляют 99% населения, остальные — греки, нубийцы, армяне и другие европейцы .94% верующих —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мусульмане-сунниты, коптские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христиане и другие общины — 6%.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Кроме нескольких племен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неарабского происхождения, пустыни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Синая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населяют кочевые племена —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выходцы из Аравии. Со второй половины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19 в. европейцы, главном образом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французы, итальянцы и англичане, играли значительную роль в верхних слоях общества. Наибольшая численность наблюдалась в 1920-е гг. (200 тыс. чел.). После обретения независимости численность европейцев резко сократилась. Официальный язык — арабский, но французский и английский широко распространены. Городское население 45%. Плотность населения 74,6 чел./км2.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2" name="Picture 4" descr="C:\Documents and Settings\Администратор\Рабочий стол\египет\x_17c65a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00042"/>
            <a:ext cx="3143272" cy="2417902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Рабочий стол\египет\5c6b84e560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3666" y="3429000"/>
            <a:ext cx="4550334" cy="2786082"/>
          </a:xfrm>
          <a:prstGeom prst="rect">
            <a:avLst/>
          </a:prstGeom>
          <a:noFill/>
        </p:spPr>
      </p:pic>
      <p:pic>
        <p:nvPicPr>
          <p:cNvPr id="2054" name="Picture 6" descr="C:\Documents and Settings\Администратор\Рабочий стол\египет\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714884"/>
            <a:ext cx="4071966" cy="200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-142900"/>
            <a:ext cx="4071966" cy="698396"/>
          </a:xfrm>
        </p:spPr>
        <p:txBody>
          <a:bodyPr/>
          <a:lstStyle/>
          <a:p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714356"/>
            <a:ext cx="4572000" cy="34409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Почти вся территория Египта лежит в зоне тропических пустынь. Климат узкой прибрежной полосы вдоль Средиземного моря — субтропический, на остальной территории страны – пустынный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</a:rPr>
              <a:t>тропический.Воздух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здесь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исключительно сухой, круглый год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малооблачно, осадки выпадают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очень редко. Для всей территории Египта характерны значительны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уточные колебания температуры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воздуха. На юге в год выпадает около 3 мм осадков, на севере — до 200 мм. Особенностью весеннего периода являются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</a:rPr>
              <a:t>юго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–восточные горячие и сухие ветры, дующие из пустыни, — «хамсин».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C:\Documents and Settings\Администратор\Рабочий стол\египет\egypt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3429024" cy="2571768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египет\f_3225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282" y="142852"/>
            <a:ext cx="4222718" cy="3167039"/>
          </a:xfrm>
          <a:prstGeom prst="rect">
            <a:avLst/>
          </a:prstGeom>
          <a:noFill/>
        </p:spPr>
      </p:pic>
      <p:pic>
        <p:nvPicPr>
          <p:cNvPr id="3076" name="Picture 4" descr="C:\Documents and Settings\Администратор\Рабочий стол\египет\reWalls.com-29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3"/>
            <a:ext cx="4429156" cy="31529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29124" y="0"/>
            <a:ext cx="47148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Единственная река — Нил. Значительны запасы подземных вод. Распространены отдельные виды злаков и ксерофитных кустарников. В долине и дельте Нила главным образом культурная растительность на плодородных аллювиальных почвах. Даже папирус сохраняется лишь в ботанических садах. Животный мир, известный с древности — бегемоты, страусы, жирафы — остался только на фресках. Крокодилы в Ниле встречаются только к югу от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Асуанской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плотины. Изредка встречаются дикие кошки и ихневмоны. После строительства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Асуанской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плотины в образовавшемся водохранилище (озеро Насер) появилось немало рыбы, но в дельте Нила ее стало заметно меньше. В дельте Нила гнездится множество птиц, прилетающих на зимовку из Европы. 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C:\Documents and Settings\Администратор\Рабочий стол\египет\110124_1295859492_cyperus_papyrus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4024309" cy="3018231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Рабочий стол\египет\reWalls.com-185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929066"/>
            <a:ext cx="4429156" cy="2731334"/>
          </a:xfrm>
          <a:prstGeom prst="rect">
            <a:avLst/>
          </a:prstGeom>
          <a:noFill/>
        </p:spPr>
      </p:pic>
      <p:pic>
        <p:nvPicPr>
          <p:cNvPr id="6" name="Picture 15" descr="CAMEL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14282" y="3714752"/>
            <a:ext cx="3904569" cy="292895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3341554" cy="869844"/>
          </a:xfrm>
        </p:spPr>
        <p:txBody>
          <a:bodyPr/>
          <a:lstStyle/>
          <a:p>
            <a:r>
              <a:rPr lang="ru-RU" dirty="0" smtClean="0"/>
              <a:t>Экономика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857232"/>
            <a:ext cx="7500958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отличии от сельского хозяйства других стран Африки, сельское хозяйство Египта носит не натуральный, а товарный характер. Зерновые культуры составляют 3/4 всего сельскохозяйственного производства. Остальная часть приходится на долю животноводства, овощеводства и плодоводства. Основная экспортная культура в сельском хозяйстве — длинноволокнистый хлопчатник. Под хлопковые плантации отведена пятая часть всех пахотных. Третья часть мировых урожаев длинноволокнистого хлопчатника приходится на Египет, хотя в мировом производстве всего хлопка доля Египта составляет около 3%. Среди других важных сельскохозяйственных культур можно выделить пшеницу, кукурузу, просо и бобы. Несмотря на значительный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рост производства пшеницы,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страна не в состоянии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самостоятельно обеспечить себя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зерном, и большая часть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валютной выручки тратится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 импорт муки и зерна. Также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выращивают сахарный тростник, люцерну, картофель, лук (отличается особой сладостью, идет на экспорт). На экспорт идет и часть урожая цитрусовых культур. Животноводство развито слабо.</a:t>
            </a:r>
          </a:p>
          <a:p>
            <a:pPr>
              <a:lnSpc>
                <a:spcPct val="90000"/>
              </a:lnSpc>
            </a:pP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28604"/>
            <a:ext cx="4857752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Горнодобывающая промышленность сосредоточена в районе побережья Красного моря — добыча нефти, газа и фосфатов, в долине Нила — железной руды, в дельте Нила — поваренной соли. Из отраслей обрабатывающей промышленности особенно развита текстильная, главным образом производство хлопчатобумажной пряжи (275 тыс. т пряжи в 1995-96) и тканей, а также пищевкусовая и швейная; главные центры — Каир, Александрия, Эль-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Махалла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эль-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Кубра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Черная  и цветная металлургия, машиностроение, в т. ч. станкостроение, авто- и авиасборка, вагоностроение, судостроение. Нефтеперерабатывающая, нефтехимическая промышленность, производство минеральных удобрений, стройматериалов.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Значительную часть валютных поступлений (около 2,5 млрд. долларов в год) Египет получает от международного туризма.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Денежная единица — египетский фунт (гинея).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 descr="C:\Documents and Settings\Администратор\Рабочий стол\египет\billet1liv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643182"/>
            <a:ext cx="3780937" cy="1928826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египет\2edc2ca5d307210180e97333d1009684_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52"/>
            <a:ext cx="3334181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43890" cy="841248"/>
          </a:xfrm>
        </p:spPr>
        <p:txBody>
          <a:bodyPr/>
          <a:lstStyle/>
          <a:p>
            <a:r>
              <a:rPr lang="ru-RU" dirty="0" smtClean="0"/>
              <a:t>Достопримечательности</a:t>
            </a:r>
            <a:endParaRPr lang="ru-RU" dirty="0"/>
          </a:p>
        </p:txBody>
      </p:sp>
      <p:pic>
        <p:nvPicPr>
          <p:cNvPr id="6146" name="Picture 2" descr="C:\Documents and Settings\Администратор\Рабочий стол\египет\1011576_PH037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14752"/>
            <a:ext cx="4286280" cy="3020533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Рабочий стол\египет\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793"/>
            <a:ext cx="4214842" cy="2667303"/>
          </a:xfrm>
          <a:prstGeom prst="rect">
            <a:avLst/>
          </a:prstGeom>
          <a:noFill/>
        </p:spPr>
      </p:pic>
      <p:pic>
        <p:nvPicPr>
          <p:cNvPr id="6148" name="Picture 4" descr="C:\Documents and Settings\Администратор\Рабочий стол\египет\54619399_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714356"/>
            <a:ext cx="4038598" cy="3028948"/>
          </a:xfrm>
          <a:prstGeom prst="rect">
            <a:avLst/>
          </a:prstGeom>
          <a:noFill/>
        </p:spPr>
      </p:pic>
      <p:pic>
        <p:nvPicPr>
          <p:cNvPr id="6149" name="Picture 5" descr="C:\Documents and Settings\Администратор\Рабочий стол\египет\lar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929066"/>
            <a:ext cx="3619483" cy="27146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</TotalTime>
  <Words>1028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ЕГИПЕТ</vt:lpstr>
      <vt:lpstr>Слайд 2</vt:lpstr>
      <vt:lpstr>Географическое положение</vt:lpstr>
      <vt:lpstr>Население</vt:lpstr>
      <vt:lpstr>Природа</vt:lpstr>
      <vt:lpstr>Слайд 6</vt:lpstr>
      <vt:lpstr>Экономика</vt:lpstr>
      <vt:lpstr>Слайд 8</vt:lpstr>
      <vt:lpstr>Достопримечательности</vt:lpstr>
      <vt:lpstr>Религия</vt:lpstr>
      <vt:lpstr>Культура</vt:lpstr>
      <vt:lpstr>Национальные блюда</vt:lpstr>
      <vt:lpstr>Спорт</vt:lpstr>
      <vt:lpstr>Спасибо                 за                        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Эля</dc:creator>
  <cp:lastModifiedBy>Эля</cp:lastModifiedBy>
  <cp:revision>15</cp:revision>
  <dcterms:created xsi:type="dcterms:W3CDTF">2013-02-04T16:01:36Z</dcterms:created>
  <dcterms:modified xsi:type="dcterms:W3CDTF">2013-02-04T18:21:05Z</dcterms:modified>
</cp:coreProperties>
</file>