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7" r:id="rId3"/>
    <p:sldId id="274" r:id="rId4"/>
    <p:sldId id="268" r:id="rId5"/>
    <p:sldId id="260" r:id="rId6"/>
    <p:sldId id="262" r:id="rId7"/>
    <p:sldId id="263" r:id="rId8"/>
    <p:sldId id="264" r:id="rId9"/>
    <p:sldId id="273" r:id="rId10"/>
    <p:sldId id="269" r:id="rId11"/>
    <p:sldId id="265" r:id="rId12"/>
    <p:sldId id="266" r:id="rId13"/>
    <p:sldId id="271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0D"/>
    <a:srgbClr val="23C4FD"/>
    <a:srgbClr val="CCECFF"/>
    <a:srgbClr val="DDF2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070" autoAdjust="0"/>
    <p:restoredTop sz="99283" autoAdjust="0"/>
  </p:normalViewPr>
  <p:slideViewPr>
    <p:cSldViewPr>
      <p:cViewPr>
        <p:scale>
          <a:sx n="50" d="100"/>
          <a:sy n="50" d="100"/>
        </p:scale>
        <p:origin x="-2622" y="-9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ru.wikipedia.org/wiki/1783_%D0%B3%D0%BE%D0%B4" TargetMode="Externa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5" y="1340768"/>
            <a:ext cx="8102133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«</a:t>
            </a:r>
            <a:r>
              <a:rPr lang="ru-RU" sz="5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Применение </a:t>
            </a:r>
            <a:r>
              <a:rPr lang="ru-RU" sz="5400" b="1" dirty="0" err="1" smtClean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букы</a:t>
            </a:r>
            <a:r>
              <a:rPr lang="ru-RU" sz="5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ё</a:t>
            </a:r>
          </a:p>
          <a:p>
            <a:pPr algn="ctr"/>
            <a:r>
              <a:rPr lang="ru-RU" sz="5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русском языке.»</a:t>
            </a:r>
            <a:endParaRPr lang="ru-RU" sz="5400" dirty="0" smtClean="0">
              <a:solidFill>
                <a:schemeClr val="accent6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600" b="1" dirty="0" err="1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Учебно</a:t>
            </a:r>
            <a:r>
              <a:rPr lang="ru-RU" sz="36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исследовательская работа.</a:t>
            </a:r>
            <a:endParaRPr lang="ru-RU" sz="3600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6" descr="joris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3568" y="4703585"/>
            <a:ext cx="3070424" cy="21544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43504" y="5000636"/>
            <a:ext cx="37862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Проект выполнил:</a:t>
            </a:r>
          </a:p>
          <a:p>
            <a:pPr algn="ctr"/>
            <a:r>
              <a:rPr lang="ru-RU" sz="2400" b="1" dirty="0" err="1" smtClean="0"/>
              <a:t>Поволяев</a:t>
            </a:r>
            <a:r>
              <a:rPr lang="ru-RU" sz="2400" b="1" dirty="0" smtClean="0"/>
              <a:t> Тимур</a:t>
            </a:r>
          </a:p>
          <a:p>
            <a:pPr algn="ctr"/>
            <a:r>
              <a:rPr lang="ru-RU" sz="2400" b="1" dirty="0" smtClean="0"/>
              <a:t>ученик 2 «А» класса</a:t>
            </a:r>
          </a:p>
          <a:p>
            <a:pPr algn="ctr"/>
            <a:r>
              <a:rPr lang="ru-RU" sz="2400" b="1" dirty="0" smtClean="0"/>
              <a:t>МБОУ СОШ №9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flipH="1">
            <a:off x="-2196752" y="367664"/>
            <a:ext cx="2196752" cy="5943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251520" y="476672"/>
            <a:ext cx="8892480" cy="5834592"/>
          </a:xfrm>
        </p:spPr>
        <p:txBody>
          <a:bodyPr>
            <a:noAutofit/>
          </a:bodyPr>
          <a:lstStyle/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меня 63 книги.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Из них с буквой </a:t>
            </a:r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ё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меньше половины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31 книга.</a:t>
            </a:r>
            <a:r>
              <a:rPr lang="ru-RU" sz="3600" dirty="0" smtClean="0"/>
              <a:t>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Все детские справочники, энциклопедии и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атласы  без буквы </a:t>
            </a:r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ё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SAM_198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643306" y="214290"/>
            <a:ext cx="5253907" cy="392909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flipH="1">
            <a:off x="-252536" y="367664"/>
            <a:ext cx="252536" cy="493354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251520" y="214290"/>
            <a:ext cx="8892480" cy="3429024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Необязательность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употребления 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"ё"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ведёт к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ошибочным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прочтениям  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невозможности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восстановить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смысл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слова без пояснения. </a:t>
            </a:r>
          </a:p>
          <a:p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Например: слёз-слез; 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нёбо-небо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dirty="0" smtClean="0"/>
              <a:t> </a:t>
            </a:r>
          </a:p>
          <a:p>
            <a:endParaRPr lang="ru-RU" sz="3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</a:t>
            </a:r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Ё </a:t>
            </a:r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уходит…</a:t>
            </a:r>
          </a:p>
          <a:p>
            <a:endParaRPr lang="ru-RU" sz="30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1857356" y="2285992"/>
            <a:ext cx="6964375" cy="3567118"/>
            <a:chOff x="1543" y="2987"/>
            <a:chExt cx="9247" cy="5379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2"/>
            <a:srcRect l="4539" r="5260" b="30118"/>
            <a:stretch>
              <a:fillRect/>
            </a:stretch>
          </p:blipFill>
          <p:spPr bwMode="auto">
            <a:xfrm>
              <a:off x="1543" y="2987"/>
              <a:ext cx="9247" cy="5379"/>
            </a:xfrm>
            <a:prstGeom prst="rect">
              <a:avLst/>
            </a:prstGeom>
            <a:noFill/>
          </p:spPr>
        </p:pic>
        <p:cxnSp>
          <p:nvCxnSpPr>
            <p:cNvPr id="3076" name="AutoShape 4"/>
            <p:cNvCxnSpPr>
              <a:cxnSpLocks noChangeShapeType="1"/>
            </p:cNvCxnSpPr>
            <p:nvPr/>
          </p:nvCxnSpPr>
          <p:spPr bwMode="auto">
            <a:xfrm>
              <a:off x="3331" y="3713"/>
              <a:ext cx="243" cy="0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</p:cxnSp>
        <p:cxnSp>
          <p:nvCxnSpPr>
            <p:cNvPr id="3077" name="AutoShape 5"/>
            <p:cNvCxnSpPr>
              <a:cxnSpLocks noChangeShapeType="1"/>
            </p:cNvCxnSpPr>
            <p:nvPr/>
          </p:nvCxnSpPr>
          <p:spPr bwMode="auto">
            <a:xfrm>
              <a:off x="9975" y="6627"/>
              <a:ext cx="434" cy="0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</p:cxnSp>
        <p:cxnSp>
          <p:nvCxnSpPr>
            <p:cNvPr id="3078" name="AutoShape 6"/>
            <p:cNvCxnSpPr>
              <a:cxnSpLocks noChangeShapeType="1"/>
            </p:cNvCxnSpPr>
            <p:nvPr/>
          </p:nvCxnSpPr>
          <p:spPr bwMode="auto">
            <a:xfrm>
              <a:off x="4371" y="3713"/>
              <a:ext cx="243" cy="0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</p:cxnSp>
      </p:grp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4357686" y="2285992"/>
            <a:ext cx="4569652" cy="402336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flipH="1">
            <a:off x="-2196752" y="367664"/>
            <a:ext cx="2196752" cy="5943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251520" y="642918"/>
            <a:ext cx="8892480" cy="5618568"/>
          </a:xfrm>
        </p:spPr>
        <p:txBody>
          <a:bodyPr>
            <a:noAutofit/>
          </a:bodyPr>
          <a:lstStyle/>
          <a:p>
            <a:endParaRPr lang="ru-RU" sz="32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Вывод</a:t>
            </a:r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В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настоящее время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письменности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буквы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е вместо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буквы ё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ничем не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оправдано и вредит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русскому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языку.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Содержимое 9" descr="YO_YO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857621" y="0"/>
            <a:ext cx="5286380" cy="4456980"/>
          </a:xfrm>
        </p:spPr>
      </p:pic>
      <p:sp>
        <p:nvSpPr>
          <p:cNvPr id="5" name="Прямоугольник 4"/>
          <p:cNvSpPr/>
          <p:nvPr/>
        </p:nvSpPr>
        <p:spPr>
          <a:xfrm>
            <a:off x="4500562" y="4071942"/>
            <a:ext cx="40991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Памятник букве «Ё» в Ульяновске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flipH="1">
            <a:off x="-2196752" y="367664"/>
            <a:ext cx="2196752" cy="5943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251520" y="1412776"/>
            <a:ext cx="8892480" cy="4898488"/>
          </a:xfrm>
        </p:spPr>
        <p:txBody>
          <a:bodyPr>
            <a:noAutofit/>
          </a:bodyPr>
          <a:lstStyle/>
          <a:p>
            <a:endParaRPr lang="ru-RU" sz="4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 обязательное применение буквы ё.</a:t>
            </a:r>
          </a:p>
          <a:p>
            <a:pPr algn="ctr"/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 Вы?      </a:t>
            </a:r>
          </a:p>
          <a:p>
            <a:pPr algn="ctr"/>
            <a:endParaRPr lang="ru-RU" sz="8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SAM_199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214546" y="285728"/>
            <a:ext cx="5276850" cy="39576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flipH="1">
            <a:off x="-2196752" y="367664"/>
            <a:ext cx="2196752" cy="5943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285720" y="2852936"/>
            <a:ext cx="8858280" cy="3505022"/>
          </a:xfrm>
        </p:spPr>
        <p:txBody>
          <a:bodyPr>
            <a:noAutofit/>
          </a:bodyPr>
          <a:lstStyle/>
          <a:p>
            <a:pPr algn="ctr"/>
            <a:endParaRPr lang="ru-RU" sz="40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7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Конец.</a:t>
            </a:r>
          </a:p>
          <a:p>
            <a:pPr algn="ctr"/>
            <a:r>
              <a:rPr lang="ru-RU" sz="7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72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joris1.jpg"/>
          <p:cNvPicPr>
            <a:picLocks noGrp="1" noChangeAspect="1"/>
          </p:cNvPicPr>
          <p:nvPr>
            <p:ph sz="half"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34" y="500042"/>
            <a:ext cx="4618088" cy="32403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flipH="1">
            <a:off x="-396552" y="367664"/>
            <a:ext cx="144016" cy="1090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251520" y="260648"/>
            <a:ext cx="8640960" cy="6597352"/>
          </a:xfrm>
        </p:spPr>
        <p:txBody>
          <a:bodyPr>
            <a:noAutofit/>
          </a:bodyPr>
          <a:lstStyle/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Меня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 редко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поправляют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«не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передохн</a:t>
            </a:r>
            <a:r>
              <a:rPr lang="ru-RU" sz="2800" dirty="0" smtClean="0">
                <a:solidFill>
                  <a:srgbClr val="FFFF0D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м, а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передохн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ё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Или наоборот: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«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нужно читать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ренад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ё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р, 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гренад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р».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Да что же это такое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?!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Меня что, специально запутывают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800" dirty="0" smtClean="0"/>
              <a:t> </a:t>
            </a:r>
          </a:p>
          <a:p>
            <a:pPr algn="ctr"/>
            <a:r>
              <a:rPr lang="ru-RU" sz="40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Проведу исследование.</a:t>
            </a:r>
            <a:endParaRPr lang="ru-RU" sz="4000" dirty="0">
              <a:solidFill>
                <a:schemeClr val="accent6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Содержимое 11" descr="SAM_199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786181" y="214290"/>
            <a:ext cx="5228085" cy="39210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flipH="1">
            <a:off x="-2196752" y="367664"/>
            <a:ext cx="2196752" cy="5943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0" y="476672"/>
            <a:ext cx="9144000" cy="612068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Цель </a:t>
            </a:r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исследования: 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Выяснить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, оправдано ли использование в  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                   письменности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буквы е вместо буквы ё.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Задачи</a:t>
            </a:r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1 . Выяснить, в чём особенность буквы ё.</a:t>
            </a:r>
          </a:p>
          <a:p>
            <a:pPr lvl="0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2 . Выяснить,  почему в письменности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практикуется</a:t>
            </a:r>
          </a:p>
          <a:p>
            <a:pPr lvl="0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   замена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буквы ё буквой е.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3 . Выяснить,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к чему ведёт такая замена.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joris1.jpg"/>
          <p:cNvPicPr>
            <a:picLocks noGrp="1" noChangeAspect="1"/>
          </p:cNvPicPr>
          <p:nvPr>
            <p:ph sz="half"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72200" y="5133409"/>
            <a:ext cx="2457848" cy="172459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flipH="1">
            <a:off x="-2196752" y="367664"/>
            <a:ext cx="2196752" cy="5943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251520" y="476672"/>
            <a:ext cx="8712968" cy="6192688"/>
          </a:xfrm>
        </p:spPr>
        <p:txBody>
          <a:bodyPr>
            <a:noAutofit/>
          </a:bodyPr>
          <a:lstStyle/>
          <a:p>
            <a:endParaRPr lang="ru-RU" sz="40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Поищем в интернете</a:t>
            </a:r>
            <a:endParaRPr lang="ru-RU" sz="4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SAM_197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19872" y="404664"/>
            <a:ext cx="5508104" cy="4131078"/>
          </a:xfrm>
          <a:prstGeom prst="rect">
            <a:avLst/>
          </a:prstGeom>
        </p:spPr>
      </p:pic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 flipV="1">
            <a:off x="9900592" y="0"/>
            <a:ext cx="720080" cy="260648"/>
          </a:xfrm>
        </p:spPr>
        <p:txBody>
          <a:bodyPr>
            <a:normAutofit fontScale="40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flipH="1">
            <a:off x="-324544" y="404664"/>
            <a:ext cx="45719" cy="464551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179512" y="260648"/>
            <a:ext cx="4608512" cy="6264696"/>
          </a:xfrm>
          <a:solidFill>
            <a:schemeClr val="bg1">
              <a:lumMod val="95000"/>
              <a:lumOff val="5000"/>
            </a:schemeClr>
          </a:solidFill>
        </p:spPr>
        <p:txBody>
          <a:bodyPr>
            <a:noAutofit/>
          </a:bodyPr>
          <a:lstStyle/>
          <a:p>
            <a:pPr algn="ctr"/>
            <a:endParaRPr lang="ru-RU" sz="34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229 </a:t>
            </a:r>
            <a:r>
              <a:rPr lang="ru-RU" sz="3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лет назад</a:t>
            </a:r>
            <a:endParaRPr lang="ru-RU" sz="3400" dirty="0" smtClean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400" dirty="0" smtClean="0">
                <a:solidFill>
                  <a:srgbClr val="23C4FD"/>
                </a:solidFill>
                <a:latin typeface="Times New Roman" pitchFamily="18" charset="0"/>
                <a:cs typeface="Times New Roman" pitchFamily="18" charset="0"/>
              </a:rPr>
              <a:t>29 ноября </a:t>
            </a:r>
            <a:endParaRPr lang="ru-RU" sz="3400" dirty="0" smtClean="0">
              <a:solidFill>
                <a:srgbClr val="23C4FD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400" dirty="0" smtClean="0">
                <a:solidFill>
                  <a:srgbClr val="23C4FD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400" dirty="0" smtClean="0">
                <a:solidFill>
                  <a:srgbClr val="23C4FD"/>
                </a:solidFill>
                <a:latin typeface="Times New Roman" pitchFamily="18" charset="0"/>
                <a:cs typeface="Times New Roman" pitchFamily="18" charset="0"/>
              </a:rPr>
              <a:t>18 ноября по старому стилю) </a:t>
            </a:r>
            <a:r>
              <a:rPr lang="ru-RU" sz="3400" dirty="0" smtClean="0">
                <a:solidFill>
                  <a:srgbClr val="23C4FD"/>
                </a:solidFill>
                <a:latin typeface="Times New Roman" pitchFamily="18" charset="0"/>
                <a:cs typeface="Times New Roman" pitchFamily="18" charset="0"/>
              </a:rPr>
              <a:t>княгиня </a:t>
            </a:r>
            <a:r>
              <a:rPr lang="ru-RU" sz="3400" dirty="0" smtClean="0">
                <a:solidFill>
                  <a:srgbClr val="23C4FD"/>
                </a:solidFill>
                <a:latin typeface="Times New Roman" pitchFamily="18" charset="0"/>
                <a:cs typeface="Times New Roman" pitchFamily="18" charset="0"/>
              </a:rPr>
              <a:t>Екатерина Романовна предложила заменить обозначение </a:t>
            </a:r>
            <a:r>
              <a:rPr lang="ru-RU" sz="3400" dirty="0" smtClean="0">
                <a:solidFill>
                  <a:srgbClr val="23C4FD"/>
                </a:solidFill>
                <a:latin typeface="Times New Roman" pitchFamily="18" charset="0"/>
                <a:cs typeface="Times New Roman" pitchFamily="18" charset="0"/>
              </a:rPr>
              <a:t>звуков </a:t>
            </a:r>
          </a:p>
          <a:p>
            <a:pPr algn="ctr"/>
            <a:r>
              <a:rPr lang="ru-RU" sz="3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34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3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3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3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4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400" b="1" dirty="0" smtClean="0">
                <a:solidFill>
                  <a:srgbClr val="23C4FD"/>
                </a:solidFill>
                <a:latin typeface="Times New Roman" pitchFamily="18" charset="0"/>
                <a:cs typeface="Times New Roman" pitchFamily="18" charset="0"/>
              </a:rPr>
              <a:t>одной </a:t>
            </a:r>
            <a:r>
              <a:rPr lang="ru-RU" sz="3400" b="1" dirty="0" smtClean="0">
                <a:solidFill>
                  <a:srgbClr val="23C4FD"/>
                </a:solidFill>
                <a:latin typeface="Times New Roman" pitchFamily="18" charset="0"/>
                <a:cs typeface="Times New Roman" pitchFamily="18" charset="0"/>
              </a:rPr>
              <a:t>новой буквой </a:t>
            </a:r>
          </a:p>
          <a:p>
            <a:pPr algn="ctr"/>
            <a:r>
              <a:rPr lang="ru-RU" sz="3400" b="1" dirty="0" smtClean="0">
                <a:solidFill>
                  <a:srgbClr val="23C4F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dirty="0" smtClean="0">
                <a:solidFill>
                  <a:srgbClr val="FFFF0D"/>
                </a:solidFill>
                <a:latin typeface="Times New Roman" pitchFamily="18" charset="0"/>
                <a:cs typeface="Times New Roman" pitchFamily="18" charset="0"/>
              </a:rPr>
              <a:t>"ё"</a:t>
            </a:r>
            <a:r>
              <a:rPr lang="ru-RU" sz="3400" b="1" dirty="0" smtClean="0">
                <a:solidFill>
                  <a:srgbClr val="23C4FD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400" dirty="0">
              <a:solidFill>
                <a:srgbClr val="23C4F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7-3617_1_6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929190" y="404664"/>
            <a:ext cx="3984408" cy="606065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flipH="1">
            <a:off x="-2196752" y="367664"/>
            <a:ext cx="2196752" cy="5943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179512" y="332656"/>
            <a:ext cx="4892554" cy="5978608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Правомерно ли изображать </a:t>
            </a:r>
            <a:r>
              <a:rPr lang="ru-RU" sz="3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два</a:t>
            </a:r>
            <a:r>
              <a:rPr lang="ru-RU" sz="3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звука одной буквой?» </a:t>
            </a:r>
            <a:endParaRPr lang="ru-RU" sz="3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Доводы Дашковой показались убедительными, и вскоре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буква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«ё» получила официальное признание</a:t>
            </a:r>
            <a:r>
              <a:rPr lang="ru-RU" sz="31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600" dirty="0">
              <a:solidFill>
                <a:srgbClr val="23C4F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Vorontsova-Dashkova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00628" y="285728"/>
            <a:ext cx="3892422" cy="607223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rot="16200000" flipV="1">
            <a:off x="3442183" y="-5234271"/>
            <a:ext cx="603448" cy="914501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251520" y="476672"/>
            <a:ext cx="6892248" cy="5834592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Литера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«ё» была предложена 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  <a:hlinkClick r:id="rId2" tooltip="1783 год"/>
              </a:rPr>
              <a:t>1783 году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отдельной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буквой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она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азбуку официально не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входила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ХХ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века</a:t>
            </a:r>
          </a:p>
          <a:p>
            <a:endParaRPr lang="ru-RU" sz="2600" dirty="0">
              <a:solidFill>
                <a:srgbClr val="23C4F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4643438" y="3857628"/>
            <a:ext cx="4114800" cy="2424112"/>
            <a:chOff x="1611" y="6024"/>
            <a:chExt cx="6375" cy="4089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724" y="6024"/>
              <a:ext cx="4262" cy="4089"/>
            </a:xfrm>
            <a:prstGeom prst="rect">
              <a:avLst/>
            </a:prstGeom>
            <a:noFill/>
          </p:spPr>
        </p:pic>
        <p:sp>
          <p:nvSpPr>
            <p:cNvPr id="1028" name="AutoShape 4"/>
            <p:cNvSpPr>
              <a:spLocks noChangeArrowheads="1"/>
            </p:cNvSpPr>
            <p:nvPr/>
          </p:nvSpPr>
          <p:spPr bwMode="auto">
            <a:xfrm>
              <a:off x="2151" y="7272"/>
              <a:ext cx="1795" cy="261"/>
            </a:xfrm>
            <a:prstGeom prst="rightArrow">
              <a:avLst>
                <a:gd name="adj1" fmla="val 50000"/>
                <a:gd name="adj2" fmla="val 171935"/>
              </a:avLst>
            </a:prstGeom>
            <a:solidFill>
              <a:srgbClr val="548DD4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9" name="WordArt 5"/>
            <p:cNvSpPr>
              <a:spLocks noChangeArrowheads="1" noChangeShapeType="1" noTextEdit="1"/>
            </p:cNvSpPr>
            <p:nvPr/>
          </p:nvSpPr>
          <p:spPr bwMode="auto">
            <a:xfrm>
              <a:off x="1611" y="6621"/>
              <a:ext cx="540" cy="117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ru-RU" sz="3600" b="1" i="1" kern="10" spc="0" smtClean="0">
                  <a:ln w="9525">
                    <a:solidFill>
                      <a:srgbClr val="974706"/>
                    </a:solidFill>
                    <a:round/>
                    <a:headEnd/>
                    <a:tailEnd/>
                  </a:ln>
                  <a:solidFill>
                    <a:srgbClr val="C00000"/>
                  </a:solidFill>
                  <a:effectLst>
                    <a:outerShdw dist="35921" dir="2700000" algn="ctr" rotWithShape="0">
                      <a:srgbClr val="808080">
                        <a:alpha val="80000"/>
                      </a:srgbClr>
                    </a:outerShdw>
                  </a:effectLst>
                  <a:latin typeface="Arial Black"/>
                </a:rPr>
                <a:t>Ё</a:t>
              </a:r>
              <a:endParaRPr lang="ru-RU" sz="3600" b="1" i="1" kern="10" spc="0">
                <a:ln w="9525">
                  <a:solidFill>
                    <a:srgbClr val="974706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endParaRPr>
            </a:p>
          </p:txBody>
        </p:sp>
      </p:grp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643306" y="285728"/>
            <a:ext cx="5276088" cy="598932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flipH="1">
            <a:off x="-45720" y="1772816"/>
            <a:ext cx="45719" cy="45384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251520" y="260648"/>
            <a:ext cx="8640960" cy="6597352"/>
          </a:xfrm>
        </p:spPr>
        <p:txBody>
          <a:bodyPr>
            <a:noAutofit/>
          </a:bodyPr>
          <a:lstStyle/>
          <a:p>
            <a:endParaRPr lang="ru-RU" sz="3200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24 </a:t>
            </a:r>
            <a:r>
              <a:rPr lang="ru-RU" sz="32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декабря 1942 года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приказом народного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комиссара просвещения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РСФСР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В. П. Потёмкина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было введено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обязательное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употребление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буквы «ё» в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школьной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практике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она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официально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считается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входящей в русский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алфавит.</a:t>
            </a:r>
          </a:p>
          <a:p>
            <a:pPr algn="ctr"/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Вот такая молодая буква ё. </a:t>
            </a:r>
          </a:p>
          <a:p>
            <a:endParaRPr lang="ru-RU" sz="2600" dirty="0">
              <a:solidFill>
                <a:srgbClr val="23C4F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3651250" y="1071546"/>
            <a:ext cx="4492650" cy="523781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4" name="Рисунок 3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357166"/>
            <a:ext cx="3786214" cy="5857916"/>
          </a:xfrm>
          <a:prstGeom prst="rect">
            <a:avLst/>
          </a:prstGeom>
          <a:noFill/>
          <a:ln w="9525">
            <a:solidFill>
              <a:srgbClr val="7F7F7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flipH="1">
            <a:off x="-252536" y="367664"/>
            <a:ext cx="252536" cy="507756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251520" y="476672"/>
            <a:ext cx="8640960" cy="6120680"/>
          </a:xfrm>
        </p:spPr>
        <p:txBody>
          <a:bodyPr>
            <a:noAutofit/>
          </a:bodyPr>
          <a:lstStyle/>
          <a:p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Многочисленные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документы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по всей стране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печатались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печатных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машинках, 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но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печатные машинки 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буквой </a:t>
            </a:r>
            <a:r>
              <a:rPr lang="ru-RU" sz="3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ё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появились 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гораздо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позднее. 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Но это всё было в </a:t>
            </a:r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до компьютерный </a:t>
            </a:r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период.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Underwood-overview[1]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143504" y="476672"/>
            <a:ext cx="4000496" cy="42484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531</TotalTime>
  <Words>346</Words>
  <Application>Microsoft Office PowerPoint</Application>
  <PresentationFormat>Экран (4:3)</PresentationFormat>
  <Paragraphs>116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Яркая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gracheva</cp:lastModifiedBy>
  <cp:revision>61</cp:revision>
  <dcterms:created xsi:type="dcterms:W3CDTF">2012-09-10T16:45:27Z</dcterms:created>
  <dcterms:modified xsi:type="dcterms:W3CDTF">2013-02-06T05:31:25Z</dcterms:modified>
</cp:coreProperties>
</file>