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71" r:id="rId12"/>
    <p:sldId id="274" r:id="rId13"/>
    <p:sldId id="276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90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89EB5-D0EF-4800-8CAA-2FE1606BA1E5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BA578F3-46A4-413C-AB2F-D9EF45F5B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89EB5-D0EF-4800-8CAA-2FE1606BA1E5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78F3-46A4-413C-AB2F-D9EF45F5B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89EB5-D0EF-4800-8CAA-2FE1606BA1E5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78F3-46A4-413C-AB2F-D9EF45F5B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89EB5-D0EF-4800-8CAA-2FE1606BA1E5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BA578F3-46A4-413C-AB2F-D9EF45F5B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89EB5-D0EF-4800-8CAA-2FE1606BA1E5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78F3-46A4-413C-AB2F-D9EF45F5BF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89EB5-D0EF-4800-8CAA-2FE1606BA1E5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78F3-46A4-413C-AB2F-D9EF45F5B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89EB5-D0EF-4800-8CAA-2FE1606BA1E5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BA578F3-46A4-413C-AB2F-D9EF45F5BF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89EB5-D0EF-4800-8CAA-2FE1606BA1E5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78F3-46A4-413C-AB2F-D9EF45F5B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89EB5-D0EF-4800-8CAA-2FE1606BA1E5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78F3-46A4-413C-AB2F-D9EF45F5B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89EB5-D0EF-4800-8CAA-2FE1606BA1E5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78F3-46A4-413C-AB2F-D9EF45F5BF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89EB5-D0EF-4800-8CAA-2FE1606BA1E5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78F3-46A4-413C-AB2F-D9EF45F5BF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0E89EB5-D0EF-4800-8CAA-2FE1606BA1E5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BA578F3-46A4-413C-AB2F-D9EF45F5BF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dmin\&#1052;&#1086;&#1080;%20&#1076;&#1086;&#1082;&#1091;&#1084;&#1077;&#1085;&#1090;&#1099;\23%20&#1092;&#1077;&#1074;&#1088;&#1072;&#1083;&#1103;\&#1057;&#1083;&#1091;&#1078;&#1080;&#1090;&#1100;_&#1056;&#1086;&#1089;&#1089;&#1080;&#1080;_-__(4-12)-.mp3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2;&#1086;&#1080;%20&#1076;&#1086;&#1082;&#1091;&#1084;&#1077;&#1085;&#1090;&#1099;\chestimeu.mp3" TargetMode="Externa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jpeg"/><Relationship Id="rId4" Type="http://schemas.openxmlformats.org/officeDocument/2006/relationships/image" Target="../media/image12.png"/><Relationship Id="rId9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oxdesign.ru/aphorism/author/a_rousseau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143380"/>
            <a:ext cx="9144000" cy="2714620"/>
          </a:xfrm>
          <a:solidFill>
            <a:srgbClr val="FFC000"/>
          </a:solidFill>
        </p:spPr>
        <p:txBody>
          <a:bodyPr/>
          <a:lstStyle/>
          <a:p>
            <a:pPr algn="ctr"/>
            <a:r>
              <a:rPr lang="ru-RU" i="1" dirty="0" smtClean="0"/>
              <a:t>Жизнь – Отечеству, честь – никому. </a:t>
            </a:r>
            <a:br>
              <a:rPr lang="ru-RU" i="1" dirty="0" smtClean="0"/>
            </a:br>
            <a:r>
              <a:rPr lang="ru-RU" i="1" dirty="0" smtClean="0"/>
              <a:t>А. В. Суворов 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4143380"/>
          </a:xfr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8000" i="1" dirty="0" smtClean="0">
                <a:solidFill>
                  <a:srgbClr val="FF0000"/>
                </a:solidFill>
              </a:rPr>
              <a:t>Честь имею!</a:t>
            </a:r>
            <a:endParaRPr lang="ru-RU" sz="8000" i="1" dirty="0">
              <a:solidFill>
                <a:srgbClr val="FF0000"/>
              </a:solidFill>
            </a:endParaRPr>
          </a:p>
        </p:txBody>
      </p:sp>
      <p:pic>
        <p:nvPicPr>
          <p:cNvPr id="4" name="Служить_России_-__(4-12)-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358214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232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sz="3200" dirty="0" smtClean="0"/>
          </a:p>
          <a:p>
            <a:r>
              <a:rPr lang="ru-RU" sz="3200" b="1" dirty="0" smtClean="0"/>
              <a:t>Кодекс чести школьника</a:t>
            </a:r>
            <a:endParaRPr lang="ru-RU" sz="32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1. Пребывай в полном послушании старшим. Уважай и люби своих наставников. </a:t>
            </a:r>
          </a:p>
          <a:p>
            <a:r>
              <a:rPr lang="ru-RU" dirty="0" smtClean="0"/>
              <a:t>2.Поступай со своими товарищами честно и прямо, никого не смущая и не огорчая. </a:t>
            </a:r>
          </a:p>
          <a:p>
            <a:r>
              <a:rPr lang="ru-RU" dirty="0" smtClean="0"/>
              <a:t>3.Если кого обидел - проси прощения, и сам всегда прощай обидчика. </a:t>
            </a:r>
          </a:p>
          <a:p>
            <a:r>
              <a:rPr lang="ru-RU" dirty="0" smtClean="0"/>
              <a:t>4.Принимай всё, что несёт тебе нынешний день, со спокойной душой и убеждением.</a:t>
            </a:r>
          </a:p>
          <a:p>
            <a:r>
              <a:rPr lang="ru-RU" dirty="0" smtClean="0"/>
              <a:t>5. Мужественно преодолевай искушения, воспитывай в себе воздержание, терпение, смирение. </a:t>
            </a:r>
          </a:p>
          <a:p>
            <a:r>
              <a:rPr lang="ru-RU" dirty="0" smtClean="0"/>
              <a:t>6.Будь требовательным к себе и снисходительным к ближнему.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Музыка и слова Ольги Дубовой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olga-dubova.ru/images/chest_imeu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786050" y="1500174"/>
            <a:ext cx="603461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2551837"/>
            <a:ext cx="2714612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Припев:</a:t>
            </a:r>
            <a:br>
              <a:rPr lang="ru-RU" sz="2400" dirty="0" smtClean="0"/>
            </a:br>
            <a:r>
              <a:rPr lang="ru-RU" sz="2400" dirty="0" smtClean="0"/>
              <a:t>Честь имею, и ее не продаю!</a:t>
            </a:r>
            <a:br>
              <a:rPr lang="ru-RU" sz="2400" dirty="0" smtClean="0"/>
            </a:br>
            <a:r>
              <a:rPr lang="ru-RU" sz="2400" dirty="0" smtClean="0"/>
              <a:t>Честь имею в мирной жизни, и в бою!</a:t>
            </a:r>
            <a:br>
              <a:rPr lang="ru-RU" sz="2400" dirty="0" smtClean="0"/>
            </a:br>
            <a:r>
              <a:rPr lang="ru-RU" sz="2400" dirty="0" smtClean="0"/>
              <a:t>Честь имею! На века</a:t>
            </a:r>
            <a:br>
              <a:rPr lang="ru-RU" sz="2400" dirty="0" smtClean="0"/>
            </a:br>
            <a:r>
              <a:rPr lang="ru-RU" sz="2400" dirty="0" smtClean="0"/>
              <a:t>Будет наша Россия крепка!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chestime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358214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733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ЧЕСТЬ ИМЕЮ!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736"/>
            <a:ext cx="11049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1357298"/>
            <a:ext cx="2857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1428736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2928934"/>
            <a:ext cx="22288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86050" y="2928934"/>
            <a:ext cx="1047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6248" y="2928934"/>
            <a:ext cx="22479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4282" y="4572008"/>
            <a:ext cx="24098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Рисунок 10" descr="вера0029.BMP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000628" y="4143380"/>
            <a:ext cx="3852000" cy="2561144"/>
          </a:xfrm>
          <a:prstGeom prst="rect">
            <a:avLst/>
          </a:prstGeom>
        </p:spPr>
      </p:pic>
      <p:pic>
        <p:nvPicPr>
          <p:cNvPr id="13" name="Рисунок 12" descr="вера0027.BMP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429388" y="1357298"/>
            <a:ext cx="2448000" cy="3182400"/>
          </a:xfrm>
          <a:prstGeom prst="rect">
            <a:avLst/>
          </a:prstGeom>
        </p:spPr>
      </p:pic>
      <p:pic>
        <p:nvPicPr>
          <p:cNvPr id="14" name="Рисунок 13" descr="вера0026.BMP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643174" y="3000372"/>
            <a:ext cx="2304000" cy="36562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6600" b="1" i="1" dirty="0" smtClean="0">
                <a:solidFill>
                  <a:srgbClr val="FF0000"/>
                </a:solidFill>
              </a:rPr>
              <a:t>Рыцарский</a:t>
            </a:r>
            <a:r>
              <a:rPr lang="ru-RU" sz="6600" i="1" dirty="0" smtClean="0">
                <a:solidFill>
                  <a:srgbClr val="FF0000"/>
                </a:solidFill>
              </a:rPr>
              <a:t> </a:t>
            </a:r>
            <a:r>
              <a:rPr lang="ru-RU" sz="6600" b="1" i="1" dirty="0" smtClean="0">
                <a:solidFill>
                  <a:srgbClr val="FF0000"/>
                </a:solidFill>
              </a:rPr>
              <a:t>турнир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2"/>
                </a:solidFill>
              </a:rPr>
              <a:t>1.Викторина</a:t>
            </a:r>
            <a:endParaRPr lang="ru-RU" sz="3200" dirty="0">
              <a:solidFill>
                <a:schemeClr val="accent2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r>
              <a:rPr lang="ru-RU" sz="1800" dirty="0" smtClean="0"/>
              <a:t>1. Почему копье и щит неразлучны, но извечные враги?</a:t>
            </a:r>
          </a:p>
          <a:p>
            <a:r>
              <a:rPr lang="ru-RU" sz="1800" dirty="0" smtClean="0"/>
              <a:t>2 .Вид старинного оружия, которым делалась «секир башка».</a:t>
            </a:r>
            <a:br>
              <a:rPr lang="ru-RU" sz="1800" dirty="0" smtClean="0"/>
            </a:br>
            <a:r>
              <a:rPr lang="ru-RU" sz="1800" dirty="0" smtClean="0"/>
              <a:t>3. Какому русскому полководцу принадлежит знаменитая фраза: «Тяжело в учении, легко в бою»?</a:t>
            </a:r>
          </a:p>
          <a:p>
            <a:r>
              <a:rPr lang="ru-RU" sz="1800" dirty="0" smtClean="0"/>
              <a:t>4. Меч, палаш, сабля, шашка, шпага относятся к клинковому оружию. Что их объединяет, и что их различает?</a:t>
            </a:r>
          </a:p>
          <a:p>
            <a:r>
              <a:rPr lang="ru-RU" sz="1800" dirty="0" smtClean="0"/>
              <a:t>5  Как называются наплечные знаки в русской армии и на флоте?</a:t>
            </a:r>
            <a:br>
              <a:rPr lang="ru-RU" sz="1800" dirty="0" smtClean="0"/>
            </a:br>
            <a:r>
              <a:rPr lang="ru-RU" sz="1800" dirty="0" smtClean="0"/>
              <a:t>6. Слово «солдат» и название монеты. Что их роднит?</a:t>
            </a:r>
          </a:p>
          <a:p>
            <a:endParaRPr lang="ru-RU" sz="18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r>
              <a:rPr lang="ru-RU" sz="1600" dirty="0" smtClean="0"/>
              <a:t>7.Кого называют бойцом «невидимого фронта», опровергнувшим поговорку «Один в поле не воин»?</a:t>
            </a:r>
          </a:p>
          <a:p>
            <a:r>
              <a:rPr lang="ru-RU" sz="1600" dirty="0" smtClean="0"/>
              <a:t>8. Как называется подросток, обучающийся морскому делу?</a:t>
            </a:r>
            <a:br>
              <a:rPr lang="ru-RU" sz="1600" dirty="0" smtClean="0"/>
            </a:br>
            <a:r>
              <a:rPr lang="ru-RU" sz="1600" dirty="0" smtClean="0"/>
              <a:t>9. Сколько битв проиграл А.В.Суворов?</a:t>
            </a:r>
          </a:p>
          <a:p>
            <a:r>
              <a:rPr lang="ru-RU" sz="1600" dirty="0" smtClean="0"/>
              <a:t>10. Это головной убор бойца, который надевают во время боя, чтобы защитить голову от ранений? </a:t>
            </a:r>
          </a:p>
          <a:p>
            <a:r>
              <a:rPr lang="ru-RU" sz="1600" dirty="0" smtClean="0"/>
              <a:t>11 Это головной убор танкиста?</a:t>
            </a:r>
          </a:p>
          <a:p>
            <a:r>
              <a:rPr lang="ru-RU" sz="1600" dirty="0" smtClean="0"/>
              <a:t>12. Головной убор, который носят воины-десантники? </a:t>
            </a:r>
          </a:p>
          <a:p>
            <a:r>
              <a:rPr lang="ru-RU" sz="1600" dirty="0" smtClean="0"/>
              <a:t>13. Головной убор – часть летнего обмундирования солдата? </a:t>
            </a:r>
          </a:p>
          <a:p>
            <a:r>
              <a:rPr lang="ru-RU" sz="1600" dirty="0" smtClean="0"/>
              <a:t>14. Головной убор, предназначенный для офицерского состава?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ЧЕСТЬ </a:t>
            </a:r>
            <a:r>
              <a:rPr lang="ru-RU" b="1" i="1" dirty="0" smtClean="0"/>
              <a:t>–это внутреннее нравственное достоинство человека, доблесть, честность, благородство души и чистая совесть. 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КОДЕКС РЫЦАРЯ (</a:t>
            </a:r>
            <a:r>
              <a:rPr lang="en-US" sz="3200" dirty="0"/>
              <a:t>XII </a:t>
            </a:r>
            <a:r>
              <a:rPr lang="ru-RU" sz="3200" dirty="0"/>
              <a:t>век)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sz="2000" b="1" dirty="0" smtClean="0"/>
              <a:t>5 пунктов из рыцарского кодекса: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 Рыцарь презирает денежное вознаграждение за содеянное дело.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2. Уважает женщин, защищает слабых и беззащитных, помогает вдовам и сиротам.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3. Никогда не бежит от врага.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4. Не отказывается и не боится боя с равным по силе противником.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5. Боится Бога и поддерживает заветы Церкви.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3863975" y="1595437"/>
            <a:ext cx="476250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286388"/>
            <a:ext cx="8458200" cy="7858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>КОДЕКС ДЖЕНТЛЬМЕНА (1839)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1900" dirty="0" smtClean="0"/>
              <a:t/>
            </a:r>
            <a:br>
              <a:rPr lang="ru-RU" sz="1900" dirty="0" smtClean="0"/>
            </a:br>
            <a:r>
              <a:rPr lang="ru-RU" sz="1900" b="1" dirty="0" smtClean="0"/>
              <a:t>5 пунктов из джентльменского кодекса:</a:t>
            </a:r>
            <a:r>
              <a:rPr lang="ru-RU" sz="1900" dirty="0" smtClean="0"/>
              <a:t/>
            </a:r>
            <a:br>
              <a:rPr lang="ru-RU" sz="1900" dirty="0" smtClean="0"/>
            </a:br>
            <a:r>
              <a:rPr lang="ru-RU" sz="1900" dirty="0" smtClean="0"/>
              <a:t/>
            </a:r>
            <a:br>
              <a:rPr lang="ru-RU" sz="1900" dirty="0" smtClean="0"/>
            </a:br>
            <a:r>
              <a:rPr lang="ru-RU" dirty="0" smtClean="0"/>
              <a:t>1. Не занимать деньги у друга, за исключением крайней нужды. Деньги, взятые взаймы, — это долг чести, который должен быть погашен в кратчайшие сроки. Долги умерших родителей, братьев, сестер или взрослого ребенка честный человек берет на себя.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2. Не выходить из себя, не проявлять гнев, страх, ненависть, смущение, азарт и веселье в общественных местах.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3. Не хлопать незнакомцев по спине и не трогать незнакомых дам.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4. В разговоре не упоминать имен, а также того, сколько стоят вещи.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5. Не пользоваться чужой беспомощностью или невежеством и не позволять другому джентльмену использовать себя.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3863975" y="1595437"/>
            <a:ext cx="476250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КОДЕКС ЧЕСТИ РОССИЙСКИХ ОФИЦЕРОВ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Помните всегда, что настоящая </a:t>
            </a:r>
            <a:r>
              <a:rPr lang="ru-RU" sz="2800" b="1" dirty="0" smtClean="0">
                <a:solidFill>
                  <a:srgbClr val="FF0000"/>
                </a:solidFill>
              </a:rPr>
              <a:t>честь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военного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человека состоит в благородном поведении.</a:t>
            </a:r>
            <a:endParaRPr lang="ru-RU" sz="2800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14744" y="1214422"/>
            <a:ext cx="4786346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Честь - вот истинная красота человека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   </a:t>
            </a:r>
            <a:r>
              <a:rPr lang="ru-RU" sz="2400" dirty="0" smtClean="0"/>
              <a:t>   Честь – это то, что не может дать тебе ни один человек и ни один не может забрать у тебя это. Честь – это дар человека самому себе.</a:t>
            </a:r>
            <a:endParaRPr lang="ru-RU" sz="2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357298"/>
            <a:ext cx="3733811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Афоризм о чести.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Честь человека не во власти другого; честь эта в нем самом и не зависит от общественного мнения; защитой ей служит не меч и не щит, а честная и безупречная жизнь, и бой в таких условиях не </a:t>
            </a:r>
            <a:r>
              <a:rPr lang="ru-RU" dirty="0" err="1" smtClean="0"/>
              <a:t>уступет</a:t>
            </a:r>
            <a:r>
              <a:rPr lang="ru-RU" dirty="0" smtClean="0"/>
              <a:t> в мужестве всякому другому бою. - </a:t>
            </a:r>
            <a:r>
              <a:rPr lang="ru-RU" i="1" dirty="0" smtClean="0">
                <a:hlinkClick r:id="rId2"/>
              </a:rPr>
              <a:t>Ж. Руссо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Притча.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Задумал сын жениться и пригласил на свадьбу сто своих друзей. Узнал про это отец и спрашивает его:</a:t>
            </a:r>
            <a:br>
              <a:rPr lang="ru-RU" dirty="0" smtClean="0"/>
            </a:br>
            <a:r>
              <a:rPr lang="ru-RU" dirty="0" smtClean="0"/>
              <a:t>- Сынок, откуда у тебя так много друзей, ты ведь ещё так молод.</a:t>
            </a:r>
            <a:br>
              <a:rPr lang="ru-RU" dirty="0" smtClean="0"/>
            </a:br>
            <a:r>
              <a:rPr lang="ru-RU" dirty="0" smtClean="0"/>
              <a:t>- Да вот познакомился.</a:t>
            </a:r>
            <a:br>
              <a:rPr lang="ru-RU" dirty="0" smtClean="0"/>
            </a:br>
            <a:r>
              <a:rPr lang="ru-RU" dirty="0" smtClean="0"/>
              <a:t>На свадьбу же пришёл лишь один из приглашённых, да и тот, которого сын пригласил случайно. Опечалился сын. А отец ему говорит:</a:t>
            </a:r>
            <a:br>
              <a:rPr lang="ru-RU" dirty="0" smtClean="0"/>
            </a:br>
            <a:r>
              <a:rPr lang="ru-RU" dirty="0" smtClean="0"/>
              <a:t>- Это большое счастье, что у тебя в твоём возрасте уже есть друг. Потому что многие называются друзьями, но не многие проходят испытания на прочность дружбы.</a:t>
            </a:r>
            <a:br>
              <a:rPr lang="ru-RU" dirty="0" smtClean="0"/>
            </a:br>
            <a:r>
              <a:rPr lang="ru-RU" dirty="0" smtClean="0"/>
              <a:t>- А почему они не пришли? – спрашивает сын.</a:t>
            </a:r>
            <a:br>
              <a:rPr lang="ru-RU" dirty="0" smtClean="0"/>
            </a:br>
            <a:r>
              <a:rPr lang="ru-RU" dirty="0" smtClean="0"/>
              <a:t>- Потому что я всем твоим приглашённым друзьям написал письмо, что во время свадьбы будет нападение, и невесту попытаются украсть и нужно будет постоять за её честь. Поэтому и пришёл лишь твой настоящий друг. С ним делись всем, что у тебя есть, дорожи его дружбой, ему приходи на помощь, его бери во все свои начинания и дела, потому что он твой настоящий друг и не подведет и не предаст тебя. Он прошёл испытание, потому что у него есть честь.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r>
              <a:rPr lang="ru-RU" sz="3200" b="1" i="1" dirty="0" smtClean="0"/>
              <a:t>Кодекс Чести Русского человека</a:t>
            </a:r>
            <a:r>
              <a:rPr lang="ru-RU" i="1" dirty="0" smtClean="0"/>
              <a:t>.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1600" i="1" dirty="0" smtClean="0"/>
              <a:t>1.Вежливость убивает врага.</a:t>
            </a:r>
            <a:br>
              <a:rPr lang="ru-RU" sz="1600" i="1" dirty="0" smtClean="0"/>
            </a:br>
            <a:r>
              <a:rPr lang="ru-RU" sz="1600" i="1" dirty="0" smtClean="0"/>
              <a:t>2. Помоги нуждающемуся, обиженному и больному.</a:t>
            </a:r>
            <a:br>
              <a:rPr lang="ru-RU" sz="1600" i="1" dirty="0" smtClean="0"/>
            </a:br>
            <a:r>
              <a:rPr lang="ru-RU" sz="1600" i="1" dirty="0" smtClean="0"/>
              <a:t>3. Здоровайся везде и всюду, особенно с людьми пожилого возраста.</a:t>
            </a:r>
            <a:br>
              <a:rPr lang="ru-RU" sz="1600" i="1" dirty="0" smtClean="0"/>
            </a:br>
            <a:r>
              <a:rPr lang="ru-RU" sz="1600" i="1" dirty="0" smtClean="0"/>
              <a:t>4. Уходи от плохой мысли, гони её от себя.</a:t>
            </a:r>
            <a:br>
              <a:rPr lang="ru-RU" sz="1600" i="1" dirty="0" smtClean="0"/>
            </a:br>
            <a:r>
              <a:rPr lang="ru-RU" sz="1600" i="1" dirty="0" smtClean="0"/>
              <a:t>5. Делай всё с радостью и пока не научишься так делать, считай, что делать не умеешь.</a:t>
            </a:r>
            <a:br>
              <a:rPr lang="ru-RU" sz="1600" i="1" dirty="0" smtClean="0"/>
            </a:br>
            <a:r>
              <a:rPr lang="ru-RU" sz="1600" i="1" dirty="0" smtClean="0"/>
              <a:t>6. Давай другому человеку покой. Достигай покой в себе.</a:t>
            </a:r>
            <a:br>
              <a:rPr lang="ru-RU" sz="1600" i="1" dirty="0" smtClean="0"/>
            </a:br>
            <a:r>
              <a:rPr lang="ru-RU" sz="1600" i="1" dirty="0" smtClean="0"/>
              <a:t>10. Не суди других, не будешь болеть. А если судишь, то по делам его.</a:t>
            </a:r>
            <a:br>
              <a:rPr lang="ru-RU" sz="1600" i="1" dirty="0" smtClean="0"/>
            </a:br>
            <a:r>
              <a:rPr lang="ru-RU" sz="1600" i="1" dirty="0" smtClean="0"/>
              <a:t/>
            </a:r>
            <a:br>
              <a:rPr lang="ru-RU" sz="1600" i="1" dirty="0" smtClean="0"/>
            </a:br>
            <a:r>
              <a:rPr lang="ru-RU" sz="1600" i="1" dirty="0" smtClean="0"/>
              <a:t>12. Своё здоровье надо заслужить. Стань природным, закалённым человеком. Закали своё сердце.</a:t>
            </a:r>
            <a:br>
              <a:rPr lang="ru-RU" sz="1600" i="1" dirty="0" smtClean="0"/>
            </a:br>
            <a:r>
              <a:rPr lang="ru-RU" sz="1600" i="1" dirty="0" smtClean="0"/>
              <a:t>13. С людьми надо жить осторожно, вежливо и умело. Проживи день в победе.</a:t>
            </a:r>
            <a:br>
              <a:rPr lang="ru-RU" sz="1600" i="1" dirty="0" smtClean="0"/>
            </a:br>
            <a:r>
              <a:rPr lang="ru-RU" sz="1600" i="1" dirty="0" smtClean="0"/>
              <a:t>14. Люби людей. </a:t>
            </a:r>
          </a:p>
          <a:p>
            <a:r>
              <a:rPr lang="ru-RU" sz="1600" i="1" dirty="0" smtClean="0"/>
              <a:t>15.Если тебя обидели, выйди в Природу и положи обиду на неё – она разберётся.</a:t>
            </a:r>
            <a:br>
              <a:rPr lang="ru-RU" sz="1600" i="1" dirty="0" smtClean="0"/>
            </a:br>
            <a:r>
              <a:rPr lang="ru-RU" sz="1600" i="1" dirty="0" smtClean="0"/>
              <a:t>16.. Не делай другому того, что делали бы тебе. 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149</TotalTime>
  <Words>216</Words>
  <Application>Microsoft Office PowerPoint</Application>
  <PresentationFormat>Экран (4:3)</PresentationFormat>
  <Paragraphs>54</Paragraphs>
  <Slides>14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Жизнь – Отечеству, честь – никому.  А. В. Суворов </vt:lpstr>
      <vt:lpstr>ЧЕСТЬ –это внутреннее нравственное достоинство человека, доблесть, честность, благородство души и чистая совесть.  </vt:lpstr>
      <vt:lpstr>КОДЕКС РЫЦАРЯ (XII век)</vt:lpstr>
      <vt:lpstr>   КОДЕКС ДЖЕНТЛЬМЕНА (1839) </vt:lpstr>
      <vt:lpstr>КОДЕКС ЧЕСТИ РОССИЙСКИХ ОФИЦЕРОВ</vt:lpstr>
      <vt:lpstr>Честь - вот истинная красота человека </vt:lpstr>
      <vt:lpstr>Афоризм о чести.</vt:lpstr>
      <vt:lpstr>Притча.</vt:lpstr>
      <vt:lpstr>Слайд 9</vt:lpstr>
      <vt:lpstr>Слайд 10</vt:lpstr>
      <vt:lpstr>Музыка и слова Ольги Дубовой </vt:lpstr>
      <vt:lpstr>ЧЕСТЬ ИМЕЮ!</vt:lpstr>
      <vt:lpstr>Рыцарский турнир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Честь имею!</dc:title>
  <dc:creator>Сергей</dc:creator>
  <cp:lastModifiedBy>Сергей</cp:lastModifiedBy>
  <cp:revision>22</cp:revision>
  <dcterms:created xsi:type="dcterms:W3CDTF">2005-12-31T23:21:13Z</dcterms:created>
  <dcterms:modified xsi:type="dcterms:W3CDTF">2006-01-01T01:33:23Z</dcterms:modified>
</cp:coreProperties>
</file>