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logez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598" autoAdjust="0"/>
  </p:normalViewPr>
  <p:slideViewPr>
    <p:cSldViewPr>
      <p:cViewPr varScale="1">
        <p:scale>
          <a:sx n="43" d="100"/>
          <a:sy n="43" d="100"/>
        </p:scale>
        <p:origin x="-6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122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7C947-948A-4EF7-AC48-4B6D3242B0F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7F755-7DA6-4D32-890E-7A5600450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-prirode.com/photo/52-0-3240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rUssian</a:t>
            </a:r>
            <a:r>
              <a:rPr lang="en-US" dirty="0" smtClean="0"/>
              <a:t> winter </a:t>
            </a:r>
            <a:r>
              <a:rPr lang="en-US" dirty="0" smtClean="0"/>
              <a:t>festivals’ </a:t>
            </a:r>
            <a:r>
              <a:rPr lang="en-US" dirty="0" smtClean="0"/>
              <a:t>guide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project was done by </a:t>
            </a:r>
            <a:r>
              <a:rPr lang="en-US" dirty="0" err="1" smtClean="0"/>
              <a:t>Degtyarenko</a:t>
            </a:r>
            <a:r>
              <a:rPr lang="en-US" dirty="0" smtClean="0"/>
              <a:t> </a:t>
            </a:r>
            <a:r>
              <a:rPr lang="en-US" dirty="0" err="1" smtClean="0"/>
              <a:t>Slava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6146" name="Picture 2" descr="http://im0-tub-ru.yandex.net/i?id=307858647-3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3168352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New Year</a:t>
            </a:r>
          </a:p>
          <a:p>
            <a:r>
              <a:rPr lang="en-US" sz="3600" dirty="0" smtClean="0"/>
              <a:t>Christmas</a:t>
            </a:r>
          </a:p>
          <a:p>
            <a:r>
              <a:rPr lang="en-US" sz="3600" dirty="0" smtClean="0"/>
              <a:t>Conclusion</a:t>
            </a:r>
          </a:p>
          <a:p>
            <a:endParaRPr lang="ru-RU" dirty="0"/>
          </a:p>
        </p:txBody>
      </p:sp>
      <p:pic>
        <p:nvPicPr>
          <p:cNvPr id="5122" name="Picture 2" descr="http://im6-tub-ru.yandex.net/i?id=177685606-3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3489176" cy="2160240"/>
          </a:xfrm>
          <a:prstGeom prst="rect">
            <a:avLst/>
          </a:prstGeom>
          <a:noFill/>
        </p:spPr>
      </p:pic>
      <p:pic>
        <p:nvPicPr>
          <p:cNvPr id="5124" name="Picture 4" descr="http://im5-tub-ru.yandex.net/i?id=91786535-6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708920"/>
            <a:ext cx="2699792" cy="2232248"/>
          </a:xfrm>
          <a:prstGeom prst="rect">
            <a:avLst/>
          </a:prstGeom>
          <a:noFill/>
        </p:spPr>
      </p:pic>
      <p:pic>
        <p:nvPicPr>
          <p:cNvPr id="5126" name="Picture 6" descr="http://im8-tub-ru.yandex.net/i?id=334886012-3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697760"/>
            <a:ext cx="2862064" cy="18995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year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898776" cy="48463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New </a:t>
            </a:r>
            <a:r>
              <a:rPr lang="en-US" dirty="0" smtClean="0"/>
              <a:t>Year is the happiest a holiday. It is a </a:t>
            </a:r>
            <a:r>
              <a:rPr lang="en-US" dirty="0" err="1" smtClean="0"/>
              <a:t>favourite</a:t>
            </a:r>
            <a:r>
              <a:rPr lang="en-US" dirty="0" smtClean="0"/>
              <a:t> holiday for people especially children. In New Year people are give presents each other. People </a:t>
            </a:r>
            <a:r>
              <a:rPr lang="en-US" dirty="0" smtClean="0"/>
              <a:t>don’t </a:t>
            </a:r>
            <a:r>
              <a:rPr lang="en-US" dirty="0" smtClean="0"/>
              <a:t>work and have a good time. They can get together or visit friends and relatives. People </a:t>
            </a:r>
            <a:r>
              <a:rPr lang="en-US" dirty="0" smtClean="0"/>
              <a:t> </a:t>
            </a:r>
            <a:r>
              <a:rPr lang="en-US" dirty="0" smtClean="0"/>
              <a:t>celebrate New Year </a:t>
            </a:r>
            <a:r>
              <a:rPr lang="en-US" dirty="0" smtClean="0"/>
              <a:t>in the fist </a:t>
            </a:r>
            <a:r>
              <a:rPr lang="en-US" dirty="0" smtClean="0"/>
              <a:t>of January.</a:t>
            </a:r>
            <a:endParaRPr lang="ru-RU" dirty="0"/>
          </a:p>
        </p:txBody>
      </p:sp>
      <p:pic>
        <p:nvPicPr>
          <p:cNvPr id="1026" name="Picture 2" descr="http://www.o-prirode.com/_ph/52/1/797593476.jpg">
            <a:hlinkClick r:id="rId3" tooltip="Просмотры: 21840 | Размеры: 1280x1024, 294.3Kb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32656"/>
            <a:ext cx="388843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7748737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005064"/>
            <a:ext cx="24810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1148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Christmas </a:t>
            </a:r>
            <a:r>
              <a:rPr lang="en-US" dirty="0" smtClean="0"/>
              <a:t>is a religious holiday. God was born on this saint day. In Christmas young people sing songs and get candies for it. I am believe that Christmas is beautiful holiday. It is great saint day, people are celebrate Christmas in </a:t>
            </a:r>
            <a:r>
              <a:rPr lang="en-US" dirty="0" smtClean="0"/>
              <a:t>the seventh </a:t>
            </a:r>
            <a:r>
              <a:rPr lang="en-US" dirty="0" smtClean="0"/>
              <a:t>of January.</a:t>
            </a:r>
            <a:endParaRPr lang="ru-RU" dirty="0"/>
          </a:p>
        </p:txBody>
      </p:sp>
      <p:pic>
        <p:nvPicPr>
          <p:cNvPr id="5" name="Рисунок 4" descr="2864366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04664"/>
            <a:ext cx="2736304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5266427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717032"/>
            <a:ext cx="280831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3178696" cy="48965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I </a:t>
            </a:r>
            <a:r>
              <a:rPr lang="en-US" dirty="0" smtClean="0"/>
              <a:t>am </a:t>
            </a:r>
            <a:r>
              <a:rPr lang="en-US" dirty="0" smtClean="0"/>
              <a:t>tell </a:t>
            </a:r>
            <a:r>
              <a:rPr lang="en-US" dirty="0" smtClean="0"/>
              <a:t>you about 2 general  winter holiday in Russia. I think that this </a:t>
            </a:r>
            <a:r>
              <a:rPr lang="en-US" dirty="0" smtClean="0"/>
              <a:t>holidays </a:t>
            </a:r>
            <a:r>
              <a:rPr lang="en-US" dirty="0" smtClean="0"/>
              <a:t>are most </a:t>
            </a:r>
            <a:r>
              <a:rPr lang="en-US" dirty="0" err="1" smtClean="0"/>
              <a:t>colourful</a:t>
            </a:r>
            <a:r>
              <a:rPr lang="en-US" dirty="0" smtClean="0"/>
              <a:t> winter </a:t>
            </a:r>
            <a:r>
              <a:rPr lang="en-US" dirty="0" smtClean="0"/>
              <a:t>‘s holidays. They </a:t>
            </a:r>
            <a:r>
              <a:rPr lang="en-US" dirty="0" smtClean="0"/>
              <a:t>have the old </a:t>
            </a:r>
            <a:r>
              <a:rPr lang="en-US" dirty="0" smtClean="0"/>
              <a:t>history. </a:t>
            </a:r>
            <a:r>
              <a:rPr lang="en-US" dirty="0" smtClean="0"/>
              <a:t>And I </a:t>
            </a:r>
            <a:r>
              <a:rPr lang="en-US" dirty="0" smtClean="0"/>
              <a:t>am  </a:t>
            </a:r>
            <a:r>
              <a:rPr lang="en-US" dirty="0" smtClean="0"/>
              <a:t>happy and funny in Christmas Day and New Year*s Day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" name="Рисунок 3" descr="587371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04664"/>
            <a:ext cx="3024336" cy="34563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5793796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4221088"/>
            <a:ext cx="3024336" cy="23762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362</TotalTime>
  <Words>179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rUssian winter festivals’ guide</vt:lpstr>
      <vt:lpstr>plan:</vt:lpstr>
      <vt:lpstr>New year</vt:lpstr>
      <vt:lpstr>Christmas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country at a glance.</dc:title>
  <dc:creator>dialogez</dc:creator>
  <cp:lastModifiedBy>Алексей</cp:lastModifiedBy>
  <cp:revision>41</cp:revision>
  <dcterms:created xsi:type="dcterms:W3CDTF">2002-01-02T01:43:36Z</dcterms:created>
  <dcterms:modified xsi:type="dcterms:W3CDTF">2013-02-11T14:13:19Z</dcterms:modified>
</cp:coreProperties>
</file>