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8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7B3D2-B365-4F0E-BF96-FAC9D9936F46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89A8-875E-4BDE-8B3E-3946E1A25D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audio" Target="file:///C:\Users\&#1053;&#1072;&#1076;&#1103;\Downloads\KLASS&#1048;KA-Lyudvig-Van-Bethoven-Sonata-dlya-fortepiano--14-do-diez-minor-op-27--2-Lunnaya(muzofon.com)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.png"/><Relationship Id="rId2" Type="http://schemas.openxmlformats.org/officeDocument/2006/relationships/audio" Target="file:///C:\Users\&#1053;&#1072;&#1076;&#1103;\Downloads\monaco_monako_-_sny_besposhchadnoy_zimy_(zaycev.net).mp3" TargetMode="External"/><Relationship Id="rId1" Type="http://schemas.openxmlformats.org/officeDocument/2006/relationships/audio" Target="file:///C:\Users\&#1053;&#1072;&#1076;&#1103;\Downloads\laid_back_-_happy_dreamer_(zaycev.net).mp3" TargetMode="External"/><Relationship Id="rId6" Type="http://schemas.openxmlformats.org/officeDocument/2006/relationships/audio" Target="file:///C:\Users\&#1053;&#1072;&#1076;&#1103;\Downloads\Ludwig-Van-Beethoven-Lyudvig-Van-Bethoven-Sonata-No14-39Moonlight39-14op27a(muzofon.com).mp3" TargetMode="External"/><Relationship Id="rId11" Type="http://schemas.openxmlformats.org/officeDocument/2006/relationships/image" Target="../media/image10.png"/><Relationship Id="rId5" Type="http://schemas.openxmlformats.org/officeDocument/2006/relationships/audio" Target="file:///C:\Users\&#1053;&#1072;&#1076;&#1103;\Downloads\Blank-and-Jones-with-Laid-Back-Happy-Dreamer(muzofon.com).mp3" TargetMode="External"/><Relationship Id="rId10" Type="http://schemas.openxmlformats.org/officeDocument/2006/relationships/image" Target="../media/image9.png"/><Relationship Id="rId4" Type="http://schemas.openxmlformats.org/officeDocument/2006/relationships/audio" Target="file:///C:\Users\&#1053;&#1072;&#1076;&#1103;\Downloads\7-KlBethoven-K-Elize-Fortepiano(muzofon.com).mp3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00174"/>
            <a:ext cx="8786874" cy="2500329"/>
          </a:xfrm>
        </p:spPr>
        <p:txBody>
          <a:bodyPr/>
          <a:lstStyle/>
          <a:p>
            <a:r>
              <a:rPr lang="en-US" sz="4400" i="1" dirty="0" smtClean="0"/>
              <a:t>“</a:t>
            </a:r>
            <a:r>
              <a:rPr lang="en-US" sz="4400" b="1" i="1" dirty="0" smtClean="0">
                <a:effectLst/>
              </a:rPr>
              <a:t>I just call to </a:t>
            </a: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</a:t>
            </a:r>
            <a:r>
              <a:rPr lang="en-US" sz="4400" b="1" i="1" dirty="0" smtClean="0">
                <a:effectLst/>
              </a:rPr>
              <a:t> I love you” </a:t>
            </a:r>
            <a:endParaRPr lang="ru-RU" sz="4400" b="1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07194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de-DE" sz="4000" dirty="0" smtClean="0"/>
              <a:t>Stevie Wonder</a:t>
            </a:r>
            <a:endParaRPr lang="ru-RU" sz="4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Statements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8143932" cy="4525963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Love </a:t>
            </a:r>
            <a:r>
              <a:rPr lang="en-US" sz="3600" b="1" i="1" dirty="0" smtClean="0"/>
              <a:t>is life and if you miss love, you miss life</a:t>
            </a:r>
            <a:r>
              <a:rPr lang="en-US" sz="3600" b="1" dirty="0" smtClean="0"/>
              <a:t>. </a:t>
            </a:r>
            <a:endParaRPr lang="en-US" sz="3600" b="1" dirty="0" smtClean="0"/>
          </a:p>
          <a:p>
            <a:r>
              <a:rPr lang="en-US" sz="3600" b="1" i="1" dirty="0" smtClean="0"/>
              <a:t>Real love always makes people better</a:t>
            </a:r>
            <a:r>
              <a:rPr lang="en-US" sz="3600" b="1" dirty="0" smtClean="0"/>
              <a:t> </a:t>
            </a:r>
            <a:endParaRPr lang="en-US" sz="3600" b="1" dirty="0" smtClean="0"/>
          </a:p>
          <a:p>
            <a:r>
              <a:rPr lang="en-US" sz="3600" b="1" i="1" dirty="0" smtClean="0"/>
              <a:t>Love is the strongest of all passion: it takes hold of head, heart and body at the same time</a:t>
            </a:r>
            <a:r>
              <a:rPr lang="en-US" sz="3600" b="1" dirty="0" smtClean="0"/>
              <a:t>.</a:t>
            </a:r>
            <a:endParaRPr lang="ru-RU" sz="3600" b="1" dirty="0" smtClean="0"/>
          </a:p>
          <a:p>
            <a:endParaRPr lang="ru-RU" sz="3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	</a:t>
            </a:r>
            <a:r>
              <a:rPr lang="en-US" b="1" dirty="0" smtClean="0"/>
              <a:t>MUSIC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"</a:t>
            </a:r>
            <a:r>
              <a:rPr lang="de-DE" sz="3600" b="1" dirty="0" err="1" smtClean="0"/>
              <a:t>For</a:t>
            </a:r>
            <a:r>
              <a:rPr lang="de-DE" sz="3600" b="1" dirty="0" smtClean="0"/>
              <a:t> Elise</a:t>
            </a:r>
            <a:r>
              <a:rPr lang="de-DE" sz="3600" b="1" dirty="0" smtClean="0"/>
              <a:t>"</a:t>
            </a:r>
            <a:r>
              <a:rPr lang="de-DE" sz="3600" dirty="0" smtClean="0"/>
              <a:t> </a:t>
            </a:r>
            <a:r>
              <a:rPr lang="de-DE" sz="3600" dirty="0" err="1" smtClean="0"/>
              <a:t>of</a:t>
            </a:r>
            <a:r>
              <a:rPr lang="de-DE" sz="3600" dirty="0" smtClean="0"/>
              <a:t> Ludwig van </a:t>
            </a:r>
            <a:r>
              <a:rPr lang="de-DE" sz="3600" dirty="0" smtClean="0"/>
              <a:t>Beethoven</a:t>
            </a:r>
          </a:p>
          <a:p>
            <a:r>
              <a:rPr lang="en-US" sz="3600" dirty="0" smtClean="0"/>
              <a:t> </a:t>
            </a:r>
            <a:r>
              <a:rPr lang="en-US" sz="3600" b="1" dirty="0" smtClean="0"/>
              <a:t>”</a:t>
            </a:r>
            <a:r>
              <a:rPr lang="en-US" sz="3600" b="1" i="1" dirty="0" smtClean="0"/>
              <a:t>Sonata </a:t>
            </a:r>
            <a:r>
              <a:rPr lang="en-US" sz="3600" b="1" i="1" dirty="0" smtClean="0"/>
              <a:t>No. </a:t>
            </a:r>
            <a:r>
              <a:rPr lang="en-US" sz="3600" b="1" i="1" dirty="0" smtClean="0"/>
              <a:t>14”</a:t>
            </a:r>
            <a:r>
              <a:rPr lang="en-US" sz="3600" b="1" dirty="0" smtClean="0"/>
              <a:t>, </a:t>
            </a:r>
            <a:r>
              <a:rPr lang="en-US" sz="3600" dirty="0" smtClean="0"/>
              <a:t>known </a:t>
            </a:r>
            <a:r>
              <a:rPr lang="en-US" sz="3600" dirty="0" smtClean="0"/>
              <a:t>as the </a:t>
            </a:r>
            <a:r>
              <a:rPr lang="en-US" sz="3600" i="1" dirty="0" smtClean="0"/>
              <a:t>"</a:t>
            </a:r>
            <a:r>
              <a:rPr lang="en-US" sz="3600" b="1" i="1" dirty="0" smtClean="0"/>
              <a:t>Moonlight" </a:t>
            </a:r>
            <a:r>
              <a:rPr lang="en-US" sz="3600" i="1" dirty="0" smtClean="0"/>
              <a:t>Sonata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 Ludwig van </a:t>
            </a:r>
            <a:r>
              <a:rPr lang="de-DE" sz="3600" dirty="0" smtClean="0"/>
              <a:t>Beethoven</a:t>
            </a:r>
          </a:p>
          <a:p>
            <a:r>
              <a:rPr lang="en-US" sz="3600" b="1" dirty="0" smtClean="0"/>
              <a:t>“</a:t>
            </a:r>
            <a:r>
              <a:rPr lang="de-DE" sz="3600" b="1" dirty="0" smtClean="0"/>
              <a:t>Happy </a:t>
            </a:r>
            <a:r>
              <a:rPr lang="de-DE" sz="3600" b="1" dirty="0" err="1" smtClean="0"/>
              <a:t>dreamer</a:t>
            </a:r>
            <a:r>
              <a:rPr lang="de-DE" sz="3600" dirty="0" smtClean="0"/>
              <a:t> "</a:t>
            </a:r>
            <a:r>
              <a:rPr lang="de-DE" sz="3600" b="1" dirty="0" smtClean="0"/>
              <a:t>  </a:t>
            </a:r>
            <a:r>
              <a:rPr lang="de-DE" sz="3600" dirty="0" err="1" smtClean="0"/>
              <a:t>of</a:t>
            </a:r>
            <a:r>
              <a:rPr lang="de-DE" sz="3600" dirty="0" smtClean="0"/>
              <a:t> Laid </a:t>
            </a:r>
            <a:r>
              <a:rPr lang="de-DE" sz="3600" dirty="0" smtClean="0"/>
              <a:t>Back </a:t>
            </a:r>
            <a:endParaRPr lang="ru-RU" sz="3600" dirty="0"/>
          </a:p>
        </p:txBody>
      </p:sp>
      <p:pic>
        <p:nvPicPr>
          <p:cNvPr id="4" name="laid_back_-_happy_dreamer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monaco_monako_-_sny_besposhchadnoy_zimy_(zaycev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laid_back_-_happy_dreamer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KLASSИKA-Lyudvig-Van-Bethoven-Sonata-dlya-fortepiano--14-do-diez-minor-op-27--2-Lunnaya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7-KlBethoven-K-Elize-Fortepiano(muzofon.com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Blank-and-Jones-with-Laid-Back-Happy-Dreamer(muzofon.com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KLASSИKA-Lyudvig-Van-Bethoven-Sonata-dlya-fortepiano--14-do-diez-minor-op-27--2-Lunnaya(muzofon.com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Ludwig-Van-Beethoven-Lyudvig-Van-Bethoven-Sonata-No14-39Moonlight39-14op27a(muzofon.com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33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1591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100000" showWhenStopped="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100000"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9000" showWhenStopped="0"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329642" cy="6572272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endParaRPr lang="ru-RU" sz="2600" dirty="0" smtClean="0"/>
          </a:p>
          <a:p>
            <a:pPr>
              <a:lnSpc>
                <a:spcPct val="120000"/>
              </a:lnSpc>
              <a:buNone/>
            </a:pPr>
            <a:r>
              <a:rPr lang="ru-RU" b="1" dirty="0" smtClean="0"/>
              <a:t>	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is a wonderful </a:t>
            </a:r>
            <a:r>
              <a:rPr lang="en-US" sz="3100" b="1" dirty="0" smtClean="0"/>
              <a:t>thing</a:t>
            </a:r>
            <a:endParaRPr lang="ru-RU" sz="3100" b="1" dirty="0" smtClean="0"/>
          </a:p>
          <a:p>
            <a:pPr>
              <a:lnSpc>
                <a:spcPct val="120000"/>
              </a:lnSpc>
              <a:buNone/>
            </a:pPr>
            <a:r>
              <a:rPr lang="ru-RU" sz="3100" b="1" dirty="0" smtClean="0"/>
              <a:t>				</a:t>
            </a:r>
            <a:r>
              <a:rPr lang="en-US" sz="3100" b="1" dirty="0" smtClean="0"/>
              <a:t>Though </a:t>
            </a:r>
            <a:r>
              <a:rPr lang="en-US" sz="3100" b="1" dirty="0" smtClean="0"/>
              <a:t>it’s sad.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makes you happy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And </a:t>
            </a:r>
            <a:r>
              <a:rPr lang="en-US" sz="3100" b="1" dirty="0" smtClean="0"/>
              <a:t>goes to your head.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keeps you lively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When </a:t>
            </a:r>
            <a:r>
              <a:rPr lang="en-US" sz="3100" b="1" dirty="0" smtClean="0"/>
              <a:t>others are down.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keeps you smiling 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No </a:t>
            </a:r>
            <a:r>
              <a:rPr lang="en-US" sz="3100" b="1" dirty="0" smtClean="0"/>
              <a:t>trace of a frown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keeps you warm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On </a:t>
            </a:r>
            <a:r>
              <a:rPr lang="en-US" sz="3100" b="1" dirty="0" smtClean="0"/>
              <a:t>a cold winter’s night.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makes you day dream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Make </a:t>
            </a:r>
            <a:r>
              <a:rPr lang="en-US" sz="3100" b="1" dirty="0" smtClean="0"/>
              <a:t>things seem alright.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seems for ever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Love </a:t>
            </a:r>
            <a:r>
              <a:rPr lang="en-US" sz="3100" b="1" dirty="0" smtClean="0"/>
              <a:t>never ends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Until </a:t>
            </a:r>
            <a:r>
              <a:rPr lang="en-US" sz="3100" b="1" dirty="0" smtClean="0"/>
              <a:t>those dreaded words</a:t>
            </a:r>
            <a:br>
              <a:rPr lang="en-US" sz="3100" b="1" dirty="0" smtClean="0"/>
            </a:br>
            <a:r>
              <a:rPr lang="ru-RU" sz="3100" b="1" dirty="0" smtClean="0"/>
              <a:t>			</a:t>
            </a:r>
            <a:r>
              <a:rPr lang="en-US" sz="3100" b="1" dirty="0" smtClean="0"/>
              <a:t>Let’s </a:t>
            </a:r>
            <a:r>
              <a:rPr lang="en-US" sz="3100" b="1" dirty="0" smtClean="0"/>
              <a:t>still be friends. </a:t>
            </a:r>
            <a:endParaRPr lang="ru-RU" sz="3100" b="1" dirty="0" smtClean="0"/>
          </a:p>
          <a:p>
            <a:endParaRPr lang="ru-RU" sz="31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86874" cy="6000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1928794" y="1285860"/>
            <a:ext cx="5357850" cy="400052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2857496"/>
            <a:ext cx="27146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St. Valentine’s Day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5008" y="128586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Sweetheart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286644" y="3000372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Candy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388" y="478632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Holiday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528638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Flowers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57290" y="478632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Love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00037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Heart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14414" y="1285860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/>
              <a:t>Cupid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86182" y="64291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Card</a:t>
            </a:r>
            <a:endParaRPr lang="ru-RU" sz="36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6400816" cy="928694"/>
          </a:xfrm>
        </p:spPr>
        <p:txBody>
          <a:bodyPr/>
          <a:lstStyle/>
          <a:p>
            <a:pPr algn="l"/>
            <a:r>
              <a:rPr lang="en-US" dirty="0" smtClean="0"/>
              <a:t>	</a:t>
            </a:r>
            <a:r>
              <a:rPr lang="en-US" b="1" spc="300" dirty="0" smtClean="0">
                <a:effectLst/>
              </a:rPr>
              <a:t>TREE OF LOVE</a:t>
            </a:r>
            <a:endParaRPr lang="ru-RU" b="1" spc="300" dirty="0">
              <a:effectLst/>
            </a:endParaRPr>
          </a:p>
        </p:txBody>
      </p:sp>
      <p:pic>
        <p:nvPicPr>
          <p:cNvPr id="1026" name="Picture 2" descr="C:\Users\Надя\Desktop\3256550-263204-pink-valentine-tree-love-leaf-from-heart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858048" cy="54178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286808" cy="642942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1. What is to get a red mitten on Valentine’s Day?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2. What is Cupid with his bow and arrow?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3. What does a lace on Valentine’s Card mean?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4. What do the words mean: “Be my Valentine”?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5. What is the main symbol of Valentine’s Day?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6. What do we decorate our rooms on this day? </a:t>
            </a:r>
            <a:endParaRPr lang="ru-RU" sz="3200" b="1" dirty="0" smtClean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7. What are the best gifts on this day? </a:t>
            </a:r>
            <a:endParaRPr lang="ru-RU" sz="3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429420"/>
          </a:xfrm>
        </p:spPr>
        <p:txBody>
          <a:bodyPr numCol="2">
            <a:normAutofit fontScale="92500"/>
          </a:bodyPr>
          <a:lstStyle/>
          <a:p>
            <a:pPr lvl="0">
              <a:buNone/>
            </a:pPr>
            <a:r>
              <a:rPr lang="en-US" b="1" dirty="0" smtClean="0"/>
              <a:t>1.</a:t>
            </a:r>
            <a:r>
              <a:rPr lang="ru-RU" b="1" dirty="0" err="1" smtClean="0"/>
              <a:t>Love</a:t>
            </a:r>
            <a:r>
              <a:rPr lang="ru-RU" b="1" dirty="0" smtClean="0"/>
              <a:t> </a:t>
            </a:r>
            <a:r>
              <a:rPr lang="ru-RU" b="1" dirty="0" err="1" smtClean="0"/>
              <a:t>cannot</a:t>
            </a:r>
            <a:r>
              <a:rPr lang="ru-RU" b="1" dirty="0" smtClean="0"/>
              <a:t> </a:t>
            </a:r>
            <a:r>
              <a:rPr lang="ru-RU" b="1" dirty="0" err="1" smtClean="0"/>
              <a:t>be</a:t>
            </a:r>
            <a:r>
              <a:rPr lang="ru-RU" b="1" dirty="0" smtClean="0"/>
              <a:t> </a:t>
            </a:r>
            <a:r>
              <a:rPr lang="ru-RU" b="1" dirty="0" err="1" smtClean="0"/>
              <a:t>forced</a:t>
            </a:r>
            <a:r>
              <a:rPr lang="ru-RU" b="1" dirty="0" smtClean="0"/>
              <a:t>.</a:t>
            </a:r>
          </a:p>
          <a:p>
            <a:pPr lvl="0">
              <a:buNone/>
            </a:pPr>
            <a:r>
              <a:rPr lang="en-US" b="1" dirty="0" smtClean="0"/>
              <a:t>2.As </a:t>
            </a:r>
            <a:r>
              <a:rPr lang="en-US" b="1" dirty="0" smtClean="0"/>
              <a:t>our love held no joy, </a:t>
            </a:r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so </a:t>
            </a:r>
            <a:r>
              <a:rPr lang="en-US" b="1" dirty="0" smtClean="0"/>
              <a:t>will our parting hold </a:t>
            </a:r>
            <a:r>
              <a:rPr lang="en-US" b="1" dirty="0" smtClean="0"/>
              <a:t>no sorrow</a:t>
            </a:r>
            <a:r>
              <a:rPr lang="en-US" b="1" dirty="0" smtClean="0"/>
              <a:t>.</a:t>
            </a:r>
            <a:endParaRPr lang="ru-RU" b="1" dirty="0" smtClean="0"/>
          </a:p>
          <a:p>
            <a:pPr lvl="0">
              <a:buNone/>
            </a:pPr>
            <a:r>
              <a:rPr lang="en-US" b="1" dirty="0" smtClean="0"/>
              <a:t>3.Quarrel </a:t>
            </a:r>
            <a:r>
              <a:rPr lang="en-US" b="1" dirty="0" smtClean="0"/>
              <a:t>of lovers is the renewal of love.</a:t>
            </a:r>
            <a:endParaRPr lang="ru-RU" b="1" dirty="0" smtClean="0"/>
          </a:p>
          <a:p>
            <a:pPr lvl="0">
              <a:buNone/>
            </a:pPr>
            <a:r>
              <a:rPr lang="en-US" b="1" dirty="0" smtClean="0"/>
              <a:t>4.Love </a:t>
            </a:r>
            <a:r>
              <a:rPr lang="en-US" b="1" dirty="0" smtClean="0"/>
              <a:t>makes the world go round.</a:t>
            </a:r>
            <a:endParaRPr lang="ru-RU" b="1" dirty="0" smtClean="0"/>
          </a:p>
          <a:p>
            <a:pPr lvl="0">
              <a:buNone/>
            </a:pPr>
            <a:r>
              <a:rPr lang="en-US" b="1" dirty="0" smtClean="0"/>
              <a:t>5.Love </a:t>
            </a:r>
            <a:r>
              <a:rPr lang="en-US" b="1" dirty="0" smtClean="0"/>
              <a:t>is not be trifled with.</a:t>
            </a:r>
            <a:endParaRPr lang="ru-RU" b="1" dirty="0" smtClean="0"/>
          </a:p>
          <a:p>
            <a:pPr lvl="0">
              <a:buNone/>
            </a:pPr>
            <a:r>
              <a:rPr lang="en-US" b="1" dirty="0" smtClean="0"/>
              <a:t>6.True </a:t>
            </a:r>
            <a:r>
              <a:rPr lang="en-US" b="1" dirty="0" smtClean="0"/>
              <a:t>love is like ghosts, which everyone talks about it, but few has seen.</a:t>
            </a:r>
            <a:endParaRPr lang="ru-RU" b="1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Была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без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радости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любовь,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разлука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будет без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печали.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Насильно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мил не будешь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Любовь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правит миром.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любовью не шутят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Настоящая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любовь похожа на приведение, все о ней говорят, но мало кто её видел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Милые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бранятся - только тешатся.</a:t>
            </a:r>
          </a:p>
          <a:p>
            <a:pPr>
              <a:lnSpc>
                <a:spcPct val="150000"/>
              </a:lnSpc>
            </a:pPr>
            <a:endParaRPr lang="ru-RU" sz="2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071934" y="3857628"/>
            <a:ext cx="857256" cy="785818"/>
          </a:xfrm>
          <a:prstGeom prst="straightConnector1">
            <a:avLst/>
          </a:prstGeom>
          <a:ln w="762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179091" y="3107529"/>
            <a:ext cx="785818" cy="71438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2857488" y="3214686"/>
            <a:ext cx="3000396" cy="114300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071934" y="2214554"/>
            <a:ext cx="857256" cy="857256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3857620" y="714356"/>
            <a:ext cx="1285884" cy="857256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3786182" y="428604"/>
            <a:ext cx="1143008" cy="1143008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143668"/>
          </a:xfrm>
        </p:spPr>
        <p:txBody>
          <a:bodyPr numCol="1">
            <a:normAutofit/>
          </a:bodyPr>
          <a:lstStyle/>
          <a:p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When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 look into your eyes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 see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color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_______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season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_______skies.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When I see you walking past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My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part of the body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________starts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_____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fast.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 love the way you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action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_________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And the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noun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_______ that you wear.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Your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noun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______ is like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noun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)______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Your lips taste like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drink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)________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You make me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)_______, you make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me (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)______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Please say you’ll be mine.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numCol="2"/>
          <a:lstStyle/>
          <a:p>
            <a:r>
              <a:rPr smtClean="0">
                <a:solidFill>
                  <a:schemeClr val="tx1"/>
                </a:solidFill>
              </a:rPr>
              <a:t>“...</a:t>
            </a:r>
            <a:r>
              <a:rPr lang="de-DE" dirty="0" smtClean="0">
                <a:solidFill>
                  <a:schemeClr val="tx1"/>
                </a:solidFill>
              </a:rPr>
              <a:t>without</a:t>
            </a:r>
            <a:r>
              <a:rPr smtClean="0">
                <a:solidFill>
                  <a:schemeClr val="tx1"/>
                </a:solidFill>
              </a:rPr>
              <a:t> </a:t>
            </a:r>
            <a:r>
              <a:rPr smtClean="0">
                <a:solidFill>
                  <a:schemeClr val="tx1"/>
                </a:solidFill>
              </a:rPr>
              <a:t>... </a:t>
            </a:r>
            <a:r>
              <a:rPr lang="en-US" dirty="0" smtClean="0">
                <a:solidFill>
                  <a:schemeClr val="tx1"/>
                </a:solidFill>
              </a:rPr>
              <a:t>I like</a:t>
            </a:r>
            <a:r>
              <a:rPr smtClean="0">
                <a:solidFill>
                  <a:schemeClr val="tx1"/>
                </a:solidFill>
              </a:rPr>
              <a:t>... </a:t>
            </a:r>
            <a:r>
              <a:rPr lang="en-US" dirty="0" smtClean="0">
                <a:solidFill>
                  <a:schemeClr val="tx1"/>
                </a:solidFill>
              </a:rPr>
              <a:t>without</a:t>
            </a:r>
            <a:r>
              <a:rPr smtClean="0">
                <a:solidFill>
                  <a:schemeClr val="tx1"/>
                </a:solidFill>
              </a:rPr>
              <a:t>...” </a:t>
            </a:r>
            <a:r>
              <a:rPr smtClean="0">
                <a:solidFill>
                  <a:schemeClr val="tx1"/>
                </a:solidFill>
              </a:rPr>
              <a:t>– </a:t>
            </a:r>
            <a:r>
              <a:rPr lang="de-DE" dirty="0" smtClean="0">
                <a:solidFill>
                  <a:schemeClr val="tx1"/>
                </a:solidFill>
              </a:rPr>
              <a:t>Poem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en-US" sz="2000" dirty="0" smtClean="0"/>
              <a:t> </a:t>
            </a:r>
            <a:r>
              <a:rPr b="1" i="1" smtClean="0"/>
              <a:t>«Эльфхен»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525963"/>
          </a:xfrm>
        </p:spPr>
        <p:txBody>
          <a:bodyPr numCol="2">
            <a:normAutofit lnSpcReduction="10000"/>
          </a:bodyPr>
          <a:lstStyle/>
          <a:p>
            <a:r>
              <a:rPr lang="de-DE" dirty="0" smtClean="0"/>
              <a:t>A Love</a:t>
            </a:r>
          </a:p>
          <a:p>
            <a:r>
              <a:rPr lang="de-DE" dirty="0" smtClean="0"/>
              <a:t>without</a:t>
            </a:r>
          </a:p>
          <a:p>
            <a:r>
              <a:rPr lang="en-US" dirty="0" smtClean="0"/>
              <a:t>A Kiss</a:t>
            </a:r>
          </a:p>
          <a:p>
            <a:r>
              <a:rPr lang="en-US" dirty="0" smtClean="0"/>
              <a:t>I like</a:t>
            </a:r>
          </a:p>
          <a:p>
            <a:r>
              <a:rPr lang="en-US" dirty="0" smtClean="0"/>
              <a:t>Sunshine</a:t>
            </a:r>
          </a:p>
          <a:p>
            <a:r>
              <a:rPr lang="en-US" dirty="0" smtClean="0"/>
              <a:t>without</a:t>
            </a:r>
          </a:p>
          <a:p>
            <a:r>
              <a:rPr lang="en-US" dirty="0" smtClean="0"/>
              <a:t>my dreams</a:t>
            </a:r>
          </a:p>
          <a:p>
            <a:endParaRPr lang="en-US" dirty="0" smtClean="0"/>
          </a:p>
          <a:p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 </a:t>
            </a:r>
            <a:endParaRPr lang="ru-RU" sz="2000" dirty="0" smtClean="0"/>
          </a:p>
          <a:p>
            <a:pPr lvl="0">
              <a:buNone/>
            </a:pPr>
            <a:r>
              <a:rPr lang="ru-RU" sz="2400" dirty="0" smtClean="0"/>
              <a:t>строка - цвет </a:t>
            </a:r>
            <a:r>
              <a:rPr lang="en-US" sz="2400" dirty="0" smtClean="0"/>
              <a:t> </a:t>
            </a:r>
            <a:r>
              <a:rPr lang="ru-RU" sz="2400" dirty="0" smtClean="0"/>
              <a:t>(прилагательное);</a:t>
            </a:r>
            <a:r>
              <a:rPr lang="en-US" sz="2400" dirty="0" smtClean="0"/>
              <a:t> </a:t>
            </a:r>
            <a:r>
              <a:rPr lang="en-US" sz="2400" b="1" dirty="0" smtClean="0"/>
              <a:t>PINK</a:t>
            </a:r>
          </a:p>
          <a:p>
            <a:pPr lvl="0">
              <a:buNone/>
            </a:pPr>
            <a:r>
              <a:rPr lang="ru-RU" sz="2400" dirty="0" smtClean="0"/>
              <a:t>строка </a:t>
            </a:r>
            <a:r>
              <a:rPr lang="ru-RU" sz="2400" dirty="0" smtClean="0"/>
              <a:t>- о </a:t>
            </a:r>
            <a:r>
              <a:rPr lang="ru-RU" sz="2400" dirty="0" smtClean="0"/>
              <a:t>чем</a:t>
            </a:r>
            <a:r>
              <a:rPr lang="en-US" sz="2400" dirty="0" smtClean="0"/>
              <a:t> </a:t>
            </a:r>
            <a:r>
              <a:rPr lang="ru-RU" sz="2400" dirty="0" smtClean="0"/>
              <a:t>пишу(прилагательное </a:t>
            </a:r>
            <a:r>
              <a:rPr lang="ru-RU" sz="2400" dirty="0" smtClean="0"/>
              <a:t>+ существительное</a:t>
            </a:r>
            <a:r>
              <a:rPr lang="ru-RU" sz="2400" dirty="0" smtClean="0"/>
              <a:t>);</a:t>
            </a:r>
            <a:r>
              <a:rPr lang="en-US" sz="2400" dirty="0" smtClean="0"/>
              <a:t> </a:t>
            </a:r>
            <a:r>
              <a:rPr lang="en-US" sz="2400" b="1" dirty="0" smtClean="0"/>
              <a:t>NICE CARD</a:t>
            </a:r>
          </a:p>
          <a:p>
            <a:pPr lvl="0">
              <a:buNone/>
            </a:pPr>
            <a:r>
              <a:rPr lang="ru-RU" sz="2400" dirty="0" smtClean="0"/>
              <a:t>строка </a:t>
            </a:r>
            <a:r>
              <a:rPr lang="ru-RU" sz="2400" dirty="0" smtClean="0"/>
              <a:t>- раскрытие темы в трех </a:t>
            </a:r>
            <a:r>
              <a:rPr lang="ru-RU" sz="2400" dirty="0" smtClean="0"/>
              <a:t>словах;</a:t>
            </a:r>
            <a:r>
              <a:rPr lang="en-US" sz="2400" b="1" dirty="0" smtClean="0"/>
              <a:t>YOU GIVE ME</a:t>
            </a:r>
            <a:endParaRPr lang="ru-RU" sz="2400" b="1" dirty="0" smtClean="0"/>
          </a:p>
          <a:p>
            <a:pPr lvl="0">
              <a:buNone/>
            </a:pPr>
            <a:r>
              <a:rPr lang="ru-RU" sz="2400" dirty="0" smtClean="0"/>
              <a:t>строка - о себе (4слова</a:t>
            </a:r>
            <a:r>
              <a:rPr lang="ru-RU" sz="2400" dirty="0" smtClean="0"/>
              <a:t>);</a:t>
            </a:r>
            <a:r>
              <a:rPr lang="en-US" sz="2400" b="1" dirty="0" smtClean="0"/>
              <a:t>I AM SO GLAD</a:t>
            </a:r>
            <a:endParaRPr lang="ru-RU" sz="2400" b="1" dirty="0" smtClean="0"/>
          </a:p>
          <a:p>
            <a:pPr lvl="0">
              <a:buNone/>
            </a:pPr>
            <a:r>
              <a:rPr lang="ru-RU" sz="2400" dirty="0" smtClean="0"/>
              <a:t>строка- результат, </a:t>
            </a:r>
            <a:r>
              <a:rPr lang="ru-RU" sz="2400" dirty="0" smtClean="0"/>
              <a:t>вывод.</a:t>
            </a:r>
            <a:r>
              <a:rPr lang="en-US" sz="2400" b="1" dirty="0" smtClean="0"/>
              <a:t>LOVE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дя\Desktop\Lovers-love-31617011-1680-1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3786214" cy="2857520"/>
          </a:xfrm>
          <a:prstGeom prst="rect">
            <a:avLst/>
          </a:prstGeom>
          <a:noFill/>
        </p:spPr>
      </p:pic>
      <p:pic>
        <p:nvPicPr>
          <p:cNvPr id="2051" name="Picture 3" descr="C:\Users\Надя\Desktop\boracay sunset lov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66"/>
            <a:ext cx="4143404" cy="2857520"/>
          </a:xfrm>
          <a:prstGeom prst="rect">
            <a:avLst/>
          </a:prstGeom>
          <a:noFill/>
        </p:spPr>
      </p:pic>
      <p:pic>
        <p:nvPicPr>
          <p:cNvPr id="2052" name="Picture 4" descr="C:\Users\Надя\Desktop\two_lovers_kiss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786058"/>
            <a:ext cx="3143272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Розовые цветы">
  <a:themeElements>
    <a:clrScheme name="Другая 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4E003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Другая 2">
      <a:majorFont>
        <a:latin typeface="Segoe Script"/>
        <a:ea typeface=""/>
        <a:cs typeface=""/>
      </a:majorFont>
      <a:minorFont>
        <a:latin typeface="Tempus Sans IT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372</Words>
  <Application>Microsoft Office PowerPoint</Application>
  <PresentationFormat>Экран (4:3)</PresentationFormat>
  <Paragraphs>74</Paragraphs>
  <Slides>11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Розовые цветы</vt:lpstr>
      <vt:lpstr>“I just call to say I love you” </vt:lpstr>
      <vt:lpstr>Слайд 2</vt:lpstr>
      <vt:lpstr>Слайд 3</vt:lpstr>
      <vt:lpstr> TREE OF LOVE</vt:lpstr>
      <vt:lpstr>Слайд 5</vt:lpstr>
      <vt:lpstr>Слайд 6</vt:lpstr>
      <vt:lpstr>Слайд 7</vt:lpstr>
      <vt:lpstr>“...without ... I like... without...” – Poem  «Эльфхен»    </vt:lpstr>
      <vt:lpstr>Слайд 9</vt:lpstr>
      <vt:lpstr>Statements</vt:lpstr>
      <vt:lpstr> MUSIC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46</cp:revision>
  <dcterms:created xsi:type="dcterms:W3CDTF">2013-02-12T15:02:19Z</dcterms:created>
  <dcterms:modified xsi:type="dcterms:W3CDTF">2013-02-12T22:38:54Z</dcterms:modified>
</cp:coreProperties>
</file>