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82" d="100"/>
          <a:sy n="82" d="100"/>
        </p:scale>
        <p:origin x="-102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281444" y="357166"/>
            <a:ext cx="4719184" cy="17145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Казьмина Анна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Обучающаяся 9»Б» класса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МБОУ гимназии №76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Ворошиловского района города Ростова-на-Дону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7" descr="img03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9713171">
            <a:off x="1956734" y="1394332"/>
            <a:ext cx="6256786" cy="32378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Вязаная фантазия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ЛЕД ДОМАШНИЙ\PC040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643570" y="4000504"/>
            <a:ext cx="3226860" cy="2420145"/>
          </a:xfrm>
          <a:prstGeom prst="rect">
            <a:avLst/>
          </a:prstGeom>
          <a:noFill/>
        </p:spPr>
      </p:pic>
      <p:pic>
        <p:nvPicPr>
          <p:cNvPr id="4099" name="Picture 3" descr="PA24000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1357298"/>
            <a:ext cx="29654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PA2700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714488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Готовое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изделие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H:\ПЛЕД ДОМАШНИЙ\PC0400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09963" y="2857472"/>
            <a:ext cx="5334037" cy="4000528"/>
          </a:xfrm>
          <a:prstGeom prst="rect">
            <a:avLst/>
          </a:prstGeom>
          <a:noFill/>
        </p:spPr>
      </p:pic>
      <p:pic>
        <p:nvPicPr>
          <p:cNvPr id="3074" name="Picture 2" descr="H:\ПЛЕД ДОМАШНИЙ\PC0400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071546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077200" cy="1008062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lnSpc>
                <a:spcPct val="105000"/>
              </a:lnSpc>
              <a:buFont typeface="Wingdings" pitchFamily="2" charset="2"/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Крючком можно связать самые разнообразные изделия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00113" y="1628775"/>
            <a:ext cx="41243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/>
              <a:t>Большим крючком и толстыми нитками – свитера и шапочки</a:t>
            </a:r>
          </a:p>
        </p:txBody>
      </p:sp>
      <p:pic>
        <p:nvPicPr>
          <p:cNvPr id="11268" name="Picture 4" descr="img06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425" y="1125538"/>
            <a:ext cx="2879725" cy="2762250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92138" y="3808413"/>
            <a:ext cx="3332162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/>
              <a:t>Маленьким крючком и тонкими нитками – изящные изделия, похожие на плетеные кружева </a:t>
            </a:r>
          </a:p>
        </p:txBody>
      </p:sp>
      <p:pic>
        <p:nvPicPr>
          <p:cNvPr id="11270" name="Picture 6" descr="img08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80163" y="3933825"/>
            <a:ext cx="2763837" cy="2636838"/>
          </a:xfrm>
          <a:prstGeom prst="rect">
            <a:avLst/>
          </a:prstGeom>
          <a:noFill/>
        </p:spPr>
      </p:pic>
      <p:pic>
        <p:nvPicPr>
          <p:cNvPr id="11271" name="Picture 7" descr="img06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275" y="3573463"/>
            <a:ext cx="2795588" cy="2952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8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6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6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  <p:bldP spid="11267" grpId="0"/>
      <p:bldP spid="112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66813" y="444500"/>
            <a:ext cx="71962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Вязанием крючком можно украсить одежду</a:t>
            </a:r>
          </a:p>
        </p:txBody>
      </p:sp>
      <p:pic>
        <p:nvPicPr>
          <p:cNvPr id="12295" name="Picture 7" descr="img08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643446"/>
            <a:ext cx="1945159" cy="1855778"/>
          </a:xfrm>
          <a:prstGeom prst="rect">
            <a:avLst/>
          </a:prstGeom>
          <a:noFill/>
        </p:spPr>
      </p:pic>
      <p:pic>
        <p:nvPicPr>
          <p:cNvPr id="1027" name="Picture 3" descr="C:\Users\Андрей\Desktop\вязание555\плед\f-1318064231-5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4071942"/>
            <a:ext cx="3047995" cy="2285996"/>
          </a:xfrm>
          <a:prstGeom prst="rect">
            <a:avLst/>
          </a:prstGeom>
          <a:noFill/>
        </p:spPr>
      </p:pic>
      <p:pic>
        <p:nvPicPr>
          <p:cNvPr id="1030" name="Picture 6" descr="I:\картинки вязания11\nuotr5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1214422"/>
            <a:ext cx="1714512" cy="2286016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50913" y="3468688"/>
            <a:ext cx="402866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и предметы домашнего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обихода</a:t>
            </a:r>
          </a:p>
        </p:txBody>
      </p:sp>
      <p:pic>
        <p:nvPicPr>
          <p:cNvPr id="1032" name="Picture 8" descr="I:\картинки вязания11\0_7515b_2af1bb1f_X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1142984"/>
            <a:ext cx="1643074" cy="2190765"/>
          </a:xfrm>
          <a:prstGeom prst="rect">
            <a:avLst/>
          </a:prstGeom>
          <a:noFill/>
        </p:spPr>
      </p:pic>
      <p:pic>
        <p:nvPicPr>
          <p:cNvPr id="1028" name="Picture 4" descr="C:\Users\Андрей\Pictures\вязанные цветы\73888693_00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29454" y="3214686"/>
            <a:ext cx="1722120" cy="18806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4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929718" cy="9144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Целостный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/>
            </a:r>
            <a:br>
              <a:rPr lang="en-US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технологический процесс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по изготовлению вязаных изделий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39838" y="1865313"/>
            <a:ext cx="1531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9750" y="5516563"/>
            <a:ext cx="1531920" cy="1106487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dirty="0"/>
              <a:t>Идея</a:t>
            </a:r>
          </a:p>
          <a:p>
            <a:endParaRPr lang="ru-RU" sz="2400" dirty="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72000" y="2924175"/>
            <a:ext cx="2663825" cy="1562100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/>
              <a:t>Материалы </a:t>
            </a:r>
          </a:p>
          <a:p>
            <a:pPr algn="ctr"/>
            <a:r>
              <a:rPr lang="ru-RU" sz="2400"/>
              <a:t>и </a:t>
            </a:r>
          </a:p>
          <a:p>
            <a:pPr algn="ctr"/>
            <a:r>
              <a:rPr lang="ru-RU" sz="2400"/>
              <a:t>инструменты</a:t>
            </a:r>
          </a:p>
          <a:p>
            <a:endParaRPr lang="ru-RU" sz="240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092950" y="1700213"/>
            <a:ext cx="1800225" cy="1106487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sz="2400"/>
              <a:t>Изделие</a:t>
            </a:r>
          </a:p>
          <a:p>
            <a:endParaRPr lang="ru-RU" sz="2400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116013" y="4724400"/>
            <a:ext cx="1384285" cy="7953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132138" y="3357563"/>
            <a:ext cx="1439862" cy="10842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5508625" y="1844675"/>
            <a:ext cx="1584325" cy="10795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7" name="Picture 11" descr="img06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4786322"/>
            <a:ext cx="2114550" cy="187007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55875" y="4437063"/>
            <a:ext cx="1943100" cy="1471612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66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2400" dirty="0"/>
              <a:t>Схема вязания</a:t>
            </a:r>
          </a:p>
          <a:p>
            <a:endParaRPr lang="ru-RU" sz="2400" dirty="0"/>
          </a:p>
        </p:txBody>
      </p:sp>
      <p:pic>
        <p:nvPicPr>
          <p:cNvPr id="12" name="Picture 3" descr="C:\Users\Андрей\Desktop\вязание555\плед\f-1318064231-5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5500702"/>
            <a:ext cx="1571636" cy="1125148"/>
          </a:xfrm>
          <a:prstGeom prst="rect">
            <a:avLst/>
          </a:prstGeom>
          <a:noFill/>
        </p:spPr>
      </p:pic>
      <p:pic>
        <p:nvPicPr>
          <p:cNvPr id="16" name="Рисунок 15" descr="yarn_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5143505" y="2357430"/>
            <a:ext cx="1571635" cy="2714644"/>
          </a:xfrm>
          <a:prstGeom prst="rect">
            <a:avLst/>
          </a:prstGeom>
        </p:spPr>
      </p:pic>
      <p:pic>
        <p:nvPicPr>
          <p:cNvPr id="2050" name="Picture 2" descr="H:\ПЛЕД ДОМАШНИЙ\PC0400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1714488"/>
            <a:ext cx="1857388" cy="1143008"/>
          </a:xfrm>
          <a:prstGeom prst="rect">
            <a:avLst/>
          </a:prstGeom>
          <a:noFill/>
        </p:spPr>
      </p:pic>
      <p:pic>
        <p:nvPicPr>
          <p:cNvPr id="15" name="Рисунок 14" descr="6951922_429pxCrohook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72000" y="2928934"/>
            <a:ext cx="2714644" cy="1643074"/>
          </a:xfrm>
          <a:prstGeom prst="rect">
            <a:avLst/>
          </a:prstGeom>
        </p:spPr>
      </p:pic>
      <p:pic>
        <p:nvPicPr>
          <p:cNvPr id="2051" name="Picture 3" descr="I:\картинки вязания11\stsnak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91862" y="4357695"/>
            <a:ext cx="2294429" cy="15716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0"/>
                            </p:stCondLst>
                            <p:childTnLst>
                              <p:par>
                                <p:cTn id="6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5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6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990600"/>
            <a:ext cx="8964612" cy="1584325"/>
          </a:xfrm>
        </p:spPr>
        <p:txBody>
          <a:bodyPr/>
          <a:lstStyle/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ru-RU" sz="2800" dirty="0"/>
              <a:t>   </a:t>
            </a:r>
            <a:r>
              <a:rPr lang="ru-RU" sz="2800" cap="all" dirty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Вязание крючком лучше изучать, используя нитки средней толщины и толстый крючок, так как при этом хорошо видно образование петель</a:t>
            </a:r>
            <a:r>
              <a:rPr lang="ru-RU" sz="2800" dirty="0"/>
              <a:t>.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077200" cy="9144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Основы вязания крючком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19113" y="2297113"/>
            <a:ext cx="5565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9462" name="Picture 6" descr="img07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29200" y="2667000"/>
            <a:ext cx="3863975" cy="3962400"/>
          </a:xfrm>
          <a:prstGeom prst="rect">
            <a:avLst/>
          </a:prstGeom>
          <a:noFill/>
        </p:spPr>
      </p:pic>
      <p:pic>
        <p:nvPicPr>
          <p:cNvPr id="19463" name="Picture 7" descr="img07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667000"/>
            <a:ext cx="3692525" cy="4038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194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Положение крючка в руке</a:t>
            </a:r>
          </a:p>
        </p:txBody>
      </p:sp>
      <p:pic>
        <p:nvPicPr>
          <p:cNvPr id="75781" name="Picture 5" descr="img09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2400" y="2743200"/>
            <a:ext cx="4495800" cy="3094038"/>
          </a:xfrm>
          <a:noFill/>
          <a:ln/>
        </p:spPr>
      </p:pic>
      <p:pic>
        <p:nvPicPr>
          <p:cNvPr id="75782" name="Picture 6" descr="img09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400" y="3657600"/>
            <a:ext cx="4419600" cy="3041650"/>
          </a:xfrm>
          <a:prstGeom prst="rect">
            <a:avLst/>
          </a:prstGeom>
          <a:noFill/>
        </p:spPr>
      </p:pic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79388" y="1447800"/>
            <a:ext cx="8964612" cy="142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0"/>
              </a:spcBef>
              <a:buClr>
                <a:schemeClr val="bg2"/>
              </a:buClr>
            </a:pPr>
            <a:r>
              <a:rPr lang="en-US" sz="2800" dirty="0"/>
              <a:t>   </a:t>
            </a:r>
            <a:r>
              <a:rPr lang="ru-RU" sz="2800" cap="all" dirty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Крючок можно держать в руке, как карандаш (а) </a:t>
            </a:r>
            <a:endParaRPr lang="en-US" sz="2800" cap="all" dirty="0">
              <a:solidFill>
                <a:schemeClr val="accent6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Impact" pitchFamily="34" charset="0"/>
            </a:endParaRPr>
          </a:p>
          <a:p>
            <a:pPr algn="ctr">
              <a:lnSpc>
                <a:spcPct val="105000"/>
              </a:lnSpc>
              <a:spcBef>
                <a:spcPct val="0"/>
              </a:spcBef>
              <a:buClr>
                <a:schemeClr val="bg2"/>
              </a:buClr>
            </a:pPr>
            <a:r>
              <a:rPr lang="en-US" sz="2800" cap="all" dirty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   </a:t>
            </a:r>
            <a:r>
              <a:rPr lang="ru-RU" sz="2800" cap="all" dirty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или как нож (б)</a:t>
            </a: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В основе вязания всех узоров лежат несколько элементов: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371600"/>
            <a:ext cx="5105400" cy="1828800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ru-RU" sz="4400" b="1" dirty="0"/>
              <a:t>  </a:t>
            </a:r>
            <a:r>
              <a:rPr lang="ru-RU" sz="2800" cap="all" dirty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Цепочка воздушных петель;</a:t>
            </a:r>
          </a:p>
        </p:txBody>
      </p:sp>
      <p:pic>
        <p:nvPicPr>
          <p:cNvPr id="20484" name="Picture 4" descr="img07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295400"/>
            <a:ext cx="3581400" cy="2897188"/>
          </a:xfrm>
          <a:prstGeom prst="rect">
            <a:avLst/>
          </a:prstGeom>
          <a:noFill/>
        </p:spPr>
      </p:pic>
      <p:pic>
        <p:nvPicPr>
          <p:cNvPr id="20485" name="Picture 5" descr="img07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4267200"/>
            <a:ext cx="2819400" cy="2376488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419475" y="359727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</a:pPr>
            <a:r>
              <a:rPr lang="ru-RU" sz="2400"/>
              <a:t> </a:t>
            </a:r>
            <a:endParaRPr lang="ru-RU" sz="2400" b="1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267200" y="5105400"/>
            <a:ext cx="4191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ru-RU" sz="28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Полустолбики</a:t>
            </a:r>
            <a:r>
              <a:rPr lang="ru-RU" sz="28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6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  <p:bldP spid="20487" grpId="0"/>
      <p:bldP spid="204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g08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28600"/>
            <a:ext cx="3114675" cy="3200400"/>
          </a:xfrm>
          <a:prstGeom prst="rect">
            <a:avLst/>
          </a:prstGeom>
          <a:noFill/>
        </p:spPr>
      </p:pic>
      <p:pic>
        <p:nvPicPr>
          <p:cNvPr id="21507" name="Picture 3" descr="img08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3581400"/>
            <a:ext cx="3733800" cy="2760663"/>
          </a:xfrm>
          <a:prstGeom prst="rect">
            <a:avLst/>
          </a:prstGeom>
          <a:noFill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83978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20000"/>
              </a:spcBef>
              <a:buClr>
                <a:schemeClr val="bg2"/>
              </a:buClr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810000" y="1219200"/>
            <a:ext cx="449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ru-RU" sz="28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Столбик без </a:t>
            </a:r>
            <a:r>
              <a:rPr lang="ru-RU" sz="28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накида</a:t>
            </a:r>
            <a:r>
              <a:rPr lang="ru-RU" sz="4400" b="1" dirty="0" smtClean="0">
                <a:solidFill>
                  <a:schemeClr val="tx2"/>
                </a:solidFill>
              </a:rPr>
              <a:t>;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4419600" y="3657600"/>
            <a:ext cx="4191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8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Столбик с </a:t>
            </a:r>
            <a:r>
              <a:rPr lang="ru-RU" sz="28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накидом</a:t>
            </a:r>
            <a:r>
              <a:rPr lang="ru-RU" sz="28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0"/>
                            </p:stCondLst>
                            <p:childTnLst>
                              <p:par>
                                <p:cTn id="22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27" grpId="0"/>
      <p:bldP spid="215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>
            <a:noAutofit/>
          </a:bodyPr>
          <a:lstStyle/>
          <a:p>
            <a:pPr marL="342900" indent="-342900" algn="ctr">
              <a:buClr>
                <a:schemeClr val="accent1"/>
              </a:buClr>
              <a:buSzPct val="70000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  <a:t>Условное обозначение основных элементов вязания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  <a:ea typeface="+mn-ea"/>
                <a:cs typeface="+mn-cs"/>
              </a:rPr>
            </a:b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Impact" pitchFamily="34" charset="0"/>
              <a:ea typeface="+mn-ea"/>
              <a:cs typeface="+mn-cs"/>
            </a:endParaRPr>
          </a:p>
        </p:txBody>
      </p:sp>
      <p:pic>
        <p:nvPicPr>
          <p:cNvPr id="76804" name="Picture 4" descr="img09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928802"/>
            <a:ext cx="2214578" cy="2214578"/>
          </a:xfrm>
          <a:prstGeom prst="rect">
            <a:avLst/>
          </a:prstGeom>
          <a:noFill/>
        </p:spPr>
      </p:pic>
      <p:sp>
        <p:nvSpPr>
          <p:cNvPr id="7681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1071538" y="1071546"/>
            <a:ext cx="2447924" cy="990600"/>
          </a:xfrm>
          <a:noFill/>
          <a:ln/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20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воздушная</a:t>
            </a:r>
            <a:r>
              <a:rPr lang="en-US" sz="31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 </a:t>
            </a:r>
            <a:r>
              <a:rPr lang="ru-RU" sz="20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петля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>
          <a:xfrm>
            <a:off x="4786314" y="1214422"/>
            <a:ext cx="2614602" cy="846158"/>
          </a:xfrm>
          <a:prstGeom prst="rect">
            <a:avLst/>
          </a:prstGeom>
          <a:noFill/>
          <a:ln/>
        </p:spPr>
        <p:txBody>
          <a:bodyPr vert="horz" anchor="ctr">
            <a:normAutofit/>
          </a:bodyPr>
          <a:lstStyle/>
          <a:p>
            <a:pPr marL="342900" marR="0" lvl="0" indent="-34290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0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столбик без </a:t>
            </a:r>
            <a:r>
              <a:rPr lang="ru-RU" sz="20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накида</a:t>
            </a:r>
            <a:endParaRPr lang="ru-RU" sz="2000" cap="all" dirty="0">
              <a:solidFill>
                <a:schemeClr val="accent6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Impact" pitchFamily="34" charset="0"/>
            </a:endParaRPr>
          </a:p>
        </p:txBody>
      </p:sp>
      <p:pic>
        <p:nvPicPr>
          <p:cNvPr id="6" name="Picture 4" descr="img0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000240"/>
            <a:ext cx="2019296" cy="2019296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>
          <a:xfrm>
            <a:off x="1357290" y="4286256"/>
            <a:ext cx="2214578" cy="631844"/>
          </a:xfrm>
          <a:prstGeom prst="rect">
            <a:avLst/>
          </a:prstGeom>
          <a:noFill/>
          <a:ln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полустолбик</a:t>
            </a:r>
            <a:endParaRPr lang="ru-RU" sz="2000" cap="all" dirty="0">
              <a:solidFill>
                <a:schemeClr val="accent6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Impact" pitchFamily="34" charset="0"/>
            </a:endParaRPr>
          </a:p>
        </p:txBody>
      </p:sp>
      <p:pic>
        <p:nvPicPr>
          <p:cNvPr id="8" name="Picture 4" descr="img00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4786322"/>
            <a:ext cx="1952620" cy="1952620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>
          <a:xfrm>
            <a:off x="4643438" y="4071942"/>
            <a:ext cx="2971792" cy="774720"/>
          </a:xfrm>
          <a:prstGeom prst="rect">
            <a:avLst/>
          </a:prstGeom>
          <a:noFill/>
          <a:ln/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cap="all" dirty="0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Столбик с </a:t>
            </a:r>
            <a:r>
              <a:rPr lang="ru-RU" sz="2000" cap="all" dirty="0" err="1" smtClean="0">
                <a:solidFill>
                  <a:schemeClr val="accent6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Impact" pitchFamily="34" charset="0"/>
              </a:rPr>
              <a:t>накидом</a:t>
            </a:r>
            <a:endParaRPr lang="ru-RU" sz="2000" cap="all" dirty="0">
              <a:solidFill>
                <a:schemeClr val="accent6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Impact" pitchFamily="34" charset="0"/>
            </a:endParaRPr>
          </a:p>
        </p:txBody>
      </p:sp>
      <p:pic>
        <p:nvPicPr>
          <p:cNvPr id="10" name="Picture 4" descr="img01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4786322"/>
            <a:ext cx="2046369" cy="19478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76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76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76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  <p:bldP spid="76812" grpId="0" build="p"/>
      <p:bldP spid="5" grpId="0" animBg="1"/>
      <p:bldP spid="7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151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Вязаная фантазия</vt:lpstr>
      <vt:lpstr>Слайд 2</vt:lpstr>
      <vt:lpstr>Слайд 3</vt:lpstr>
      <vt:lpstr>Целостный  технологический процесс по изготовлению вязаных изделий</vt:lpstr>
      <vt:lpstr>Основы вязания крючком</vt:lpstr>
      <vt:lpstr>Положение крючка в руке</vt:lpstr>
      <vt:lpstr>В основе вязания всех узоров лежат несколько элементов:</vt:lpstr>
      <vt:lpstr>Слайд 8</vt:lpstr>
      <vt:lpstr>Условное обозначение основных элементов вязания  </vt:lpstr>
      <vt:lpstr>Слайд 10</vt:lpstr>
      <vt:lpstr>Готовое изделие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Вязаная фантазия</dc:title>
  <dc:creator>Таня</dc:creator>
  <cp:lastModifiedBy>Таня</cp:lastModifiedBy>
  <cp:revision>16</cp:revision>
  <dcterms:created xsi:type="dcterms:W3CDTF">2012-12-04T07:02:42Z</dcterms:created>
  <dcterms:modified xsi:type="dcterms:W3CDTF">2013-02-13T18:11:01Z</dcterms:modified>
</cp:coreProperties>
</file>