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3" r:id="rId8"/>
    <p:sldId id="264" r:id="rId9"/>
    <p:sldId id="262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4" autoAdjust="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C395A-9B81-4700-9338-FD045A3047B8}" type="datetimeFigureOut">
              <a:rPr lang="ru-RU" smtClean="0"/>
              <a:pPr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D670F-D585-474B-B505-2BF5147B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allpaper.goodfon.ru/image/70312-800x600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ylik.ru/uploads/posts/2010-08/1283249525_wheat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miragro.com/sites/default/files/Ozimaya-rozh/uborka-uruzhaia-rzhi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ovch.chuvashia.com/wp-content/uploads/_d8f07d07def08241a5ca558f59a6e159-200x151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-fotki.yandex.ru/get/3808/markmatus.26/0_1fd08_cb63c4ea_L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oldsamara.samgtu.ru/part_6/page_01/cards/1974/12a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interpress.ru/getprev.php?name=150690&amp;type=1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ia.ru/images/71174/39/711743972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Картинка 7 из 1792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4"/>
            <a:ext cx="9161185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7812"/>
            <a:ext cx="8472518" cy="1793865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«Краю – 75: помним, гордимся, наследуем!»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Картинка 7 из 6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3638549"/>
            <a:ext cx="4762500" cy="3219451"/>
          </a:xfrm>
          <a:prstGeom prst="rect">
            <a:avLst/>
          </a:prstGeom>
          <a:noFill/>
        </p:spPr>
      </p:pic>
      <p:pic>
        <p:nvPicPr>
          <p:cNvPr id="56324" name="Picture 4" descr="Картинка 18 из 21319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800600" cy="3810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282" y="3786190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Кубанские хлеборобы собрали 5,5 миллиона тонн зерна, в том числе 4,7 миллиона тонн пшеницы. Причем впервые в истории края больше 90 процентов кубанского урожая – ценное продовольственное зерно высочайшего качества.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i?id=17303897-09-16f-215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4495800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2" descr="Картинка 6 из 468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214686"/>
            <a:ext cx="4825581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талья\Мои документы\Мои рисунки\pet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60736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828800" y="304800"/>
            <a:ext cx="5357813" cy="100012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38100">
            <a:solidFill>
              <a:schemeClr val="tx2">
                <a:lumMod val="75000"/>
              </a:schemeClr>
            </a:solidFill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b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Символы Краснодарского края </a:t>
            </a:r>
          </a:p>
        </p:txBody>
      </p:sp>
      <p:pic>
        <p:nvPicPr>
          <p:cNvPr id="3" name="Picture 4" descr="krasdar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981200"/>
            <a:ext cx="4038600" cy="3548063"/>
          </a:xfrm>
          <a:prstGeom prst="rect">
            <a:avLst/>
          </a:prstGeo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4" name="Picture 5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643182"/>
            <a:ext cx="4165600" cy="2765425"/>
          </a:xfrm>
          <a:prstGeom prst="rect">
            <a:avLst/>
          </a:prstGeo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428736"/>
            <a:ext cx="7072362" cy="521497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2000" i="1" dirty="0" smtClean="0"/>
              <a:t>Ты Кубань, ты наша родина,  </a:t>
            </a:r>
            <a:br>
              <a:rPr lang="ru-RU" sz="2000" i="1" dirty="0" smtClean="0"/>
            </a:br>
            <a:r>
              <a:rPr lang="ru-RU" sz="2000" i="1" dirty="0" smtClean="0"/>
              <a:t>Вековой наш богатырь!  </a:t>
            </a:r>
            <a:br>
              <a:rPr lang="ru-RU" sz="2000" i="1" dirty="0" smtClean="0"/>
            </a:br>
            <a:r>
              <a:rPr lang="ru-RU" sz="2000" i="1" dirty="0" smtClean="0"/>
              <a:t>Многоводная, раздольная  </a:t>
            </a:r>
            <a:br>
              <a:rPr lang="ru-RU" sz="2000" i="1" dirty="0" smtClean="0"/>
            </a:br>
            <a:r>
              <a:rPr lang="ru-RU" sz="2000" i="1" dirty="0" smtClean="0"/>
              <a:t>Разлилась ты вдаль и ширь.  </a:t>
            </a:r>
            <a:br>
              <a:rPr lang="ru-RU" sz="2000" i="1" dirty="0" smtClean="0"/>
            </a:br>
            <a:r>
              <a:rPr lang="ru-RU" sz="2000" i="1" dirty="0" smtClean="0"/>
              <a:t>  </a:t>
            </a:r>
            <a:br>
              <a:rPr lang="ru-RU" sz="2000" i="1" dirty="0" smtClean="0"/>
            </a:br>
            <a:r>
              <a:rPr lang="ru-RU" sz="2000" i="1" dirty="0" smtClean="0"/>
              <a:t>Из далеких стран полуденных,  </a:t>
            </a:r>
            <a:br>
              <a:rPr lang="ru-RU" sz="2000" i="1" dirty="0" smtClean="0"/>
            </a:br>
            <a:r>
              <a:rPr lang="ru-RU" sz="2000" i="1" dirty="0" smtClean="0"/>
              <a:t>Из турецкой стороны  </a:t>
            </a:r>
            <a:br>
              <a:rPr lang="ru-RU" sz="2000" i="1" dirty="0" smtClean="0"/>
            </a:br>
            <a:r>
              <a:rPr lang="ru-RU" sz="2000" i="1" dirty="0" smtClean="0"/>
              <a:t>Бьем тебе челом, родимая,  </a:t>
            </a:r>
            <a:br>
              <a:rPr lang="ru-RU" sz="2000" i="1" dirty="0" smtClean="0"/>
            </a:br>
            <a:r>
              <a:rPr lang="ru-RU" sz="2000" i="1" dirty="0" smtClean="0"/>
              <a:t>Твои верные сыны.  </a:t>
            </a:r>
            <a:br>
              <a:rPr lang="ru-RU" sz="2000" i="1" dirty="0" smtClean="0"/>
            </a:br>
            <a:r>
              <a:rPr lang="ru-RU" sz="2000" i="1" dirty="0" smtClean="0"/>
              <a:t>  </a:t>
            </a:r>
            <a:br>
              <a:rPr lang="ru-RU" sz="2000" i="1" dirty="0" smtClean="0"/>
            </a:br>
            <a:r>
              <a:rPr lang="ru-RU" sz="2000" i="1" dirty="0" smtClean="0"/>
              <a:t>О тебе здесь вспоминаючи  </a:t>
            </a:r>
            <a:br>
              <a:rPr lang="ru-RU" sz="2000" i="1" dirty="0" smtClean="0"/>
            </a:br>
            <a:r>
              <a:rPr lang="ru-RU" sz="2000" i="1" dirty="0" smtClean="0"/>
              <a:t>Песню дружную поем  </a:t>
            </a:r>
            <a:br>
              <a:rPr lang="ru-RU" sz="2000" i="1" dirty="0" smtClean="0"/>
            </a:br>
            <a:r>
              <a:rPr lang="ru-RU" sz="2000" i="1" dirty="0" smtClean="0"/>
              <a:t>Про твои станицы вольные,  </a:t>
            </a:r>
            <a:br>
              <a:rPr lang="ru-RU" sz="2000" i="1" dirty="0" smtClean="0"/>
            </a:br>
            <a:r>
              <a:rPr lang="ru-RU" sz="2000" i="1" dirty="0" smtClean="0"/>
              <a:t>Про родной отцовский дом.  </a:t>
            </a:r>
            <a:br>
              <a:rPr lang="ru-RU" sz="2000" i="1" dirty="0" smtClean="0"/>
            </a:br>
            <a:r>
              <a:rPr lang="ru-RU" sz="2000" i="1" dirty="0" smtClean="0"/>
              <a:t>  </a:t>
            </a:r>
            <a:br>
              <a:rPr lang="ru-RU" sz="2000" i="1" dirty="0" smtClean="0"/>
            </a:br>
            <a:r>
              <a:rPr lang="ru-RU" sz="2000" i="1" dirty="0" smtClean="0"/>
              <a:t>О тебе здесь вспоминаючи,  </a:t>
            </a:r>
            <a:br>
              <a:rPr lang="ru-RU" sz="2000" i="1" dirty="0" smtClean="0"/>
            </a:br>
            <a:r>
              <a:rPr lang="ru-RU" sz="2000" i="1" dirty="0" smtClean="0"/>
              <a:t>Как о матери родной,  </a:t>
            </a:r>
            <a:br>
              <a:rPr lang="ru-RU" sz="2000" i="1" dirty="0" smtClean="0"/>
            </a:br>
            <a:r>
              <a:rPr lang="ru-RU" sz="2000" i="1" dirty="0" smtClean="0"/>
              <a:t>На врага на басурманина  </a:t>
            </a:r>
            <a:br>
              <a:rPr lang="ru-RU" sz="2000" i="1" dirty="0" smtClean="0"/>
            </a:br>
            <a:r>
              <a:rPr lang="ru-RU" sz="2000" i="1" dirty="0" smtClean="0"/>
              <a:t>Мы идем на смертный бой.  </a:t>
            </a:r>
            <a:br>
              <a:rPr lang="ru-RU" sz="2000" i="1" dirty="0" smtClean="0"/>
            </a:br>
            <a:r>
              <a:rPr lang="ru-RU" sz="2000" i="1" dirty="0" smtClean="0"/>
              <a:t>  </a:t>
            </a:r>
            <a:br>
              <a:rPr lang="ru-RU" sz="2000" i="1" dirty="0" smtClean="0"/>
            </a:br>
            <a:r>
              <a:rPr lang="ru-RU" sz="2000" i="1" dirty="0" smtClean="0"/>
              <a:t>О тебе здесь вспоминаючи,  </a:t>
            </a:r>
            <a:br>
              <a:rPr lang="ru-RU" sz="2000" i="1" dirty="0" smtClean="0"/>
            </a:br>
            <a:r>
              <a:rPr lang="ru-RU" sz="2000" i="1" dirty="0" smtClean="0"/>
              <a:t>За тебя ль не постоять,  </a:t>
            </a:r>
            <a:br>
              <a:rPr lang="ru-RU" sz="2000" i="1" dirty="0" smtClean="0"/>
            </a:br>
            <a:r>
              <a:rPr lang="ru-RU" sz="2000" i="1" dirty="0" smtClean="0"/>
              <a:t>За святую землю русскую  </a:t>
            </a:r>
            <a:br>
              <a:rPr lang="ru-RU" sz="2000" i="1" dirty="0" smtClean="0"/>
            </a:br>
            <a:r>
              <a:rPr lang="ru-RU" sz="2000" i="1" dirty="0" smtClean="0"/>
              <a:t>Жизнь свою ли не отдать?  </a:t>
            </a:r>
            <a:br>
              <a:rPr lang="ru-RU" sz="2000" i="1" dirty="0" smtClean="0"/>
            </a:br>
            <a:r>
              <a:rPr lang="ru-RU" sz="2000" i="1" dirty="0" smtClean="0"/>
              <a:t>  </a:t>
            </a:r>
          </a:p>
          <a:p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Мы, как дань свою покорную  </a:t>
            </a:r>
            <a:br>
              <a:rPr lang="ru-RU" sz="2000" i="1" dirty="0" smtClean="0"/>
            </a:br>
            <a:r>
              <a:rPr lang="ru-RU" sz="2000" i="1" dirty="0" smtClean="0"/>
              <a:t>От прославленных знамен,  </a:t>
            </a:r>
            <a:br>
              <a:rPr lang="ru-RU" sz="2000" i="1" dirty="0" smtClean="0"/>
            </a:br>
            <a:r>
              <a:rPr lang="ru-RU" sz="2000" i="1" dirty="0" smtClean="0"/>
              <a:t>Шлем тебе, Кубань родимая,  </a:t>
            </a:r>
            <a:br>
              <a:rPr lang="ru-RU" sz="2000" i="1" dirty="0" smtClean="0"/>
            </a:br>
            <a:r>
              <a:rPr lang="ru-RU" sz="2000" i="1" dirty="0" smtClean="0"/>
              <a:t>До сырой земли поклон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000108"/>
            <a:ext cx="77867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chemeClr val="bg1">
                    <a:lumMod val="50000"/>
                  </a:schemeClr>
                </a:solidFill>
              </a:rPr>
              <a:t>Сл. К.Образцова .  Муз. М.Сиреньяно в обработке В. Захарченко. </a:t>
            </a:r>
          </a:p>
        </p:txBody>
      </p:sp>
      <p:pic>
        <p:nvPicPr>
          <p:cNvPr id="6" name="Заголово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42300" cy="858838"/>
          </a:xfrm>
          <a:prstGeom prst="rect">
            <a:avLst/>
          </a:prstGeom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85023"/>
            <a:ext cx="9144000" cy="5772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0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Исполнилось  70 лет со времени знаменитой атаки 4-го кубанского казачьего кавалерийского корпуса. Она вошла в историю как «Атака под Кущевской», за которую 27 августа 1942 года корпус в числе первых воинских подразделений получил звание «гвардейский».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34747" y="-1334748"/>
            <a:ext cx="6858000" cy="952749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Гришко Прасковья Никифоровна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Картинка 15 из 2777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278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Людмила Брагина</a:t>
            </a:r>
          </a:p>
        </p:txBody>
      </p:sp>
      <p:pic>
        <p:nvPicPr>
          <p:cNvPr id="54274" name="Picture 2" descr="Картинка 6 из 3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9144000" cy="6433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Картинка 119 из 2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84214"/>
            <a:ext cx="9144000" cy="57737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Марина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Шаинова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Картинка 54 из 10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9250173" cy="61436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Арсен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Галстян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78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9</cp:revision>
  <dcterms:created xsi:type="dcterms:W3CDTF">2012-08-18T08:09:03Z</dcterms:created>
  <dcterms:modified xsi:type="dcterms:W3CDTF">2012-08-31T11:13:42Z</dcterms:modified>
</cp:coreProperties>
</file>