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C173C9-5349-4FF8-948C-70AE469DCF66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F97A93-E076-49D9-BE6D-8D7613F2E40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229600" cy="1828800"/>
          </a:xfrm>
        </p:spPr>
        <p:txBody>
          <a:bodyPr/>
          <a:lstStyle/>
          <a:p>
            <a:r>
              <a:rPr lang="ru-RU" dirty="0" smtClean="0"/>
              <a:t>Любимая не значит полезная.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641273"/>
            <a:ext cx="3376464" cy="198048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ученица 4 г класса </a:t>
            </a:r>
            <a:endParaRPr lang="ru-RU" dirty="0" smtClean="0"/>
          </a:p>
          <a:p>
            <a:r>
              <a:rPr lang="ru-RU" dirty="0" smtClean="0"/>
              <a:t>МБОУ «СОШ № 4»</a:t>
            </a:r>
          </a:p>
          <a:p>
            <a:r>
              <a:rPr lang="ru-RU" dirty="0" smtClean="0"/>
              <a:t> г. Энгельс</a:t>
            </a:r>
          </a:p>
          <a:p>
            <a:r>
              <a:rPr lang="ru-RU" dirty="0" smtClean="0"/>
              <a:t>Захарова </a:t>
            </a:r>
            <a:r>
              <a:rPr lang="ru-RU" dirty="0" smtClean="0"/>
              <a:t>Анастасия.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97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hatrang.ru/static/images/Soping/Supermarket_A_MART_3/NT-Shop-Amar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762750" cy="480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69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7086600" cy="93610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2636912"/>
            <a:ext cx="4968552" cy="3528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6696744" cy="449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53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Чипсы.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2816"/>
            <a:ext cx="4038600" cy="4032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44824"/>
            <a:ext cx="3240360" cy="3845245"/>
          </a:xfrm>
        </p:spPr>
      </p:pic>
    </p:spTree>
    <p:extLst>
      <p:ext uri="{BB962C8B-B14F-4D97-AF65-F5344CB8AC3E}">
        <p14:creationId xmlns:p14="http://schemas.microsoft.com/office/powerpoint/2010/main" val="351675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чипсов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Один привередливый клиент американского ресторана (по стечению обстоятельств, им оказался железнодорожный магнат </a:t>
            </a:r>
            <a:r>
              <a:rPr lang="ru-RU" dirty="0" err="1"/>
              <a:t>Вандербильт</a:t>
            </a:r>
            <a:r>
              <a:rPr lang="ru-RU" dirty="0"/>
              <a:t>) несколько раз возвращал на кухню слишком крупно порезанный, как он считал, картофель. Тогда сообразительный повар нарезал картофель тончайшими ломтиками и до хруста обжарил его в масле.</a:t>
            </a:r>
          </a:p>
          <a:p>
            <a:r>
              <a:rPr lang="ru-RU" dirty="0"/>
              <a:t>Каково же было удивление повара, когда миллионер съел приготовленное блюдо, не высказав никакого недовольства. Так вот и появился хрустящий картофель вначале в меню одного ресторана, ну, а затем, благодаря все тому же </a:t>
            </a:r>
            <a:r>
              <a:rPr lang="ru-RU" dirty="0" err="1"/>
              <a:t>Вандербильту</a:t>
            </a:r>
            <a:r>
              <a:rPr lang="ru-RU" dirty="0"/>
              <a:t>, его стали выпускать в известном нам виде – в пакетиках.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24744"/>
            <a:ext cx="3672408" cy="4824536"/>
          </a:xfrm>
        </p:spPr>
      </p:pic>
    </p:spTree>
    <p:extLst>
      <p:ext uri="{BB962C8B-B14F-4D97-AF65-F5344CB8AC3E}">
        <p14:creationId xmlns:p14="http://schemas.microsoft.com/office/powerpoint/2010/main" val="207411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Химический состав чипсов.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Современные чипсы, конечно, во многом отличаются от тех, которые выпускались в конце 19 века. О вреде чипсов говорит тот факт, что современные производители в хрустящее лакомство добавляют усилитель вкуса </a:t>
            </a:r>
            <a:r>
              <a:rPr lang="ru-RU" dirty="0" err="1"/>
              <a:t>глутамат</a:t>
            </a:r>
            <a:r>
              <a:rPr lang="ru-RU" dirty="0"/>
              <a:t> натрия, различные синтетические и натуральные </a:t>
            </a:r>
            <a:r>
              <a:rPr lang="ru-RU" dirty="0" err="1"/>
              <a:t>ароматизаторы</a:t>
            </a:r>
            <a:r>
              <a:rPr lang="ru-RU" dirty="0"/>
              <a:t>, придающие чипсам вкус рыбы, колбасы, жареного лука и т.д. К тому же, часто вместо натурального картофеля используется картофельная мука или специальные картофельные хлопья. Обжариваются чипсы в большом количестве растительного масла, в результате чего продукт наполняется канцерогенами. Так что говорить о том, что чипсы полезны, не приходится.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495690"/>
            <a:ext cx="5111750" cy="3407833"/>
          </a:xfrm>
        </p:spPr>
      </p:pic>
    </p:spTree>
    <p:extLst>
      <p:ext uri="{BB962C8B-B14F-4D97-AF65-F5344CB8AC3E}">
        <p14:creationId xmlns:p14="http://schemas.microsoft.com/office/powerpoint/2010/main" val="39616562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Чипсы.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Было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стало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04248"/>
            <a:ext cx="4040188" cy="367986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514" y="2362200"/>
            <a:ext cx="3502933" cy="3763963"/>
          </a:xfrm>
        </p:spPr>
      </p:pic>
    </p:spTree>
    <p:extLst>
      <p:ext uri="{BB962C8B-B14F-4D97-AF65-F5344CB8AC3E}">
        <p14:creationId xmlns:p14="http://schemas.microsoft.com/office/powerpoint/2010/main" val="46433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чипсов.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Единственное, что можно сказать в защиту продукта – чипсы необыкновенно вкусны. Покупая изредка пачку хрустящих и тающих во рту ломтиков, можно побаловать себя, в какой-то мере даже снять стресс и успокоиться. Вот этим и полезны чипсы – но, конечно же, только в небольших количествах. Ну, а если вы совсем не можете обойтись без этого продукта – попробуйте приготовить лакомство дома, из натурального картофеля, обжаренного во фритюре. Уверяем, получите не меньшее удовольствие, а уж пользы для организма – несоизмеримо больше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675" y="1027906"/>
            <a:ext cx="4762500" cy="4343400"/>
          </a:xfrm>
        </p:spPr>
      </p:pic>
    </p:spTree>
    <p:extLst>
      <p:ext uri="{BB962C8B-B14F-4D97-AF65-F5344CB8AC3E}">
        <p14:creationId xmlns:p14="http://schemas.microsoft.com/office/powerpoint/2010/main" val="110504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 чипсов.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Вред чипсов перевешивает сомнительную пользу этого продукта. Согласно проведенным исследованиям, даже здоровый человек после ежедневного употребления пачки чипсов в день в течение месяца начинает мучиться изжогой, гастритом и болезнями кишечника. А более длительное употребление в пищу опасного продукта может привести к накапливанию холестерина и возникновению холестериновых бляшек в сосудах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268760"/>
            <a:ext cx="3960440" cy="3384376"/>
          </a:xfrm>
        </p:spPr>
      </p:pic>
    </p:spTree>
    <p:extLst>
      <p:ext uri="{BB962C8B-B14F-4D97-AF65-F5344CB8AC3E}">
        <p14:creationId xmlns:p14="http://schemas.microsoft.com/office/powerpoint/2010/main" val="163018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 чипсов.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Из-за того, что количество опасных канцерогенов в чипсах в 500 раз превышает норму, могут возникнуть раковые опухоли. К тому же, в чипсах много соли, что не может не сказаться на обмене веществ.</a:t>
            </a:r>
          </a:p>
          <a:p>
            <a:r>
              <a:rPr lang="ru-RU" dirty="0"/>
              <a:t>Кроме того, избыток хлорида натрия вызывает сердечные заболевания и нарушения роста костей. Помните мрачную поговорку о том, что человек роет ножом и вилкой себе могилу? Это как раз тот случай.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495690"/>
            <a:ext cx="5111750" cy="3407833"/>
          </a:xfrm>
        </p:spPr>
      </p:pic>
    </p:spTree>
    <p:extLst>
      <p:ext uri="{BB962C8B-B14F-4D97-AF65-F5344CB8AC3E}">
        <p14:creationId xmlns:p14="http://schemas.microsoft.com/office/powerpoint/2010/main" val="11966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 чипсов.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/>
              <a:t>Особенный вред чипсы приносят детям – всевозможные добавки, которые используются для приготовления продукта, могут спровоцировать сильнейшую аллергию. Вредны чипсы и для людей, страдающих избыточным весом. Только задумайтесь: в 100 граммах чипсов содержится более 30 граммов жира. При этом не «хорошего» жира, а канцерогенного. Так что, прежде чем съесть пачку промасленных хлопьев, подумайте о своем здоровье и выберите что-то более полезное для организма.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340768"/>
            <a:ext cx="3816424" cy="4032448"/>
          </a:xfrm>
        </p:spPr>
      </p:pic>
    </p:spTree>
    <p:extLst>
      <p:ext uri="{BB962C8B-B14F-4D97-AF65-F5344CB8AC3E}">
        <p14:creationId xmlns:p14="http://schemas.microsoft.com/office/powerpoint/2010/main" val="27133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542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Любимая не значит полезная.</vt:lpstr>
      <vt:lpstr>Чипсы.</vt:lpstr>
      <vt:lpstr>История чипсов</vt:lpstr>
      <vt:lpstr>Химический состав чипсов.</vt:lpstr>
      <vt:lpstr>Чипсы.</vt:lpstr>
      <vt:lpstr>Польза чипсов.</vt:lpstr>
      <vt:lpstr>Вред чипсов.</vt:lpstr>
      <vt:lpstr>Вред чипсов.</vt:lpstr>
      <vt:lpstr>Вред чипсов.</vt:lpstr>
      <vt:lpstr>Презентация PowerPoint</vt:lpstr>
      <vt:lpstr>Спасибо за внимание.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Любимая не значит полезная.</dc:title>
  <dc:creator>1</dc:creator>
  <cp:lastModifiedBy>USER</cp:lastModifiedBy>
  <cp:revision>4</cp:revision>
  <dcterms:created xsi:type="dcterms:W3CDTF">2013-02-10T13:58:05Z</dcterms:created>
  <dcterms:modified xsi:type="dcterms:W3CDTF">2013-02-13T17:57:59Z</dcterms:modified>
</cp:coreProperties>
</file>