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C9FAB2-F9BE-4367-97A0-065926CE810F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725F3C7-3D70-4014-B960-DC548F294D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36912"/>
            <a:ext cx="8229600" cy="18288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effectLst/>
                <a:latin typeface="+mn-lt"/>
              </a:rPr>
              <a:t>Мастер-класс</a:t>
            </a:r>
            <a:br>
              <a:rPr lang="ru-RU" sz="3200" dirty="0" smtClean="0">
                <a:solidFill>
                  <a:srgbClr val="FFC000"/>
                </a:solidFill>
                <a:effectLst/>
                <a:latin typeface="+mn-lt"/>
              </a:rPr>
            </a:br>
            <a:r>
              <a:rPr lang="ru-RU" sz="4400" dirty="0" smtClean="0">
                <a:solidFill>
                  <a:srgbClr val="FFC000"/>
                </a:solidFill>
                <a:effectLst/>
                <a:latin typeface="+mn-lt"/>
              </a:rPr>
              <a:t>изготовление </a:t>
            </a:r>
            <a:br>
              <a:rPr lang="ru-RU" sz="4400" dirty="0" smtClean="0">
                <a:solidFill>
                  <a:srgbClr val="FFC000"/>
                </a:solidFill>
                <a:effectLst/>
                <a:latin typeface="+mn-lt"/>
              </a:rPr>
            </a:br>
            <a:r>
              <a:rPr lang="ru-RU" sz="4400" dirty="0" smtClean="0">
                <a:solidFill>
                  <a:srgbClr val="FFC000"/>
                </a:solidFill>
                <a:effectLst/>
                <a:latin typeface="+mn-lt"/>
              </a:rPr>
              <a:t>подставки для цветов</a:t>
            </a:r>
            <a:endParaRPr lang="ru-RU" sz="4400" dirty="0">
              <a:solidFill>
                <a:srgbClr val="FFC000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76672"/>
            <a:ext cx="7048872" cy="17526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МОУ СОШ п.Тарбагатай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Петровск-Забайкальского р-на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Забайкальского края.</a:t>
            </a:r>
          </a:p>
          <a:p>
            <a:endParaRPr lang="ru-RU" sz="3600" b="1" dirty="0" smtClean="0">
              <a:solidFill>
                <a:srgbClr val="FFC000"/>
              </a:solidFill>
            </a:endParaRPr>
          </a:p>
          <a:p>
            <a:endParaRPr lang="ru-RU" sz="3600" b="1" dirty="0" smtClean="0">
              <a:solidFill>
                <a:srgbClr val="FFC000"/>
              </a:solidFill>
            </a:endParaRPr>
          </a:p>
          <a:p>
            <a:endParaRPr lang="ru-RU" sz="3600" b="1" dirty="0" smtClean="0">
              <a:solidFill>
                <a:srgbClr val="FFC000"/>
              </a:solidFill>
            </a:endParaRPr>
          </a:p>
          <a:p>
            <a:r>
              <a:rPr lang="ru-RU" sz="3600" b="1" dirty="0" smtClean="0">
                <a:solidFill>
                  <a:srgbClr val="FFC000"/>
                </a:solidFill>
              </a:rPr>
              <a:t>Выполнил: уч-ся11кл.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Сосновский Анатолий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Руководитель: Кутузов О.В.</a:t>
            </a:r>
            <a:endParaRPr lang="ru-RU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Администратор\Мои документы\Мои рисунки\подставка1\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429000"/>
            <a:ext cx="4267200" cy="3200400"/>
          </a:xfrm>
          <a:prstGeom prst="rect">
            <a:avLst/>
          </a:prstGeom>
          <a:noFill/>
        </p:spPr>
      </p:pic>
      <p:pic>
        <p:nvPicPr>
          <p:cNvPr id="7170" name="Picture 2" descr="C:\Documents and Settings\Администратор\Мои документы\Мои рисунки\подставка1\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14290"/>
            <a:ext cx="4267200" cy="320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857232"/>
            <a:ext cx="4714908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/>
              </a:rPr>
              <a:t>9.Окраска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деталей,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сборка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изделия.</a:t>
            </a:r>
            <a:endParaRPr lang="ru-RU" sz="4000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1026" name="Picture 2" descr="C:\Users\МОУ СОШ п.Тарбагатай\Pictures\Р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780928"/>
            <a:ext cx="3312368" cy="3915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Documents and Settings\Администратор\Мои документы\Мои рисунки\подставка1\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214686"/>
            <a:ext cx="4267200" cy="3200400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Мои документы\Мои рисунки\подставка1\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214686"/>
            <a:ext cx="4267200" cy="3200400"/>
          </a:xfrm>
          <a:prstGeom prst="rect">
            <a:avLst/>
          </a:prstGeom>
          <a:noFill/>
        </p:spPr>
      </p:pic>
      <p:pic>
        <p:nvPicPr>
          <p:cNvPr id="8194" name="Picture 2" descr="C:\Documents and Settings\Администратор\Мои документы\Мои рисунки\подставка1\2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0"/>
            <a:ext cx="4267200" cy="320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4357718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/>
              </a:rPr>
              <a:t>10.Испытание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изделия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и защита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проекта.</a:t>
            </a:r>
            <a:endParaRPr lang="ru-RU" sz="4000" i="1" dirty="0"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0"/>
            <a:ext cx="4857784" cy="32861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14488"/>
            <a:ext cx="4071966" cy="1500198"/>
          </a:xfrm>
        </p:spPr>
        <p:txBody>
          <a:bodyPr>
            <a:noAutofit/>
          </a:bodyPr>
          <a:lstStyle/>
          <a:p>
            <a:r>
              <a:rPr lang="ru-RU" sz="4000" i="1" cap="none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1.Выбрать </a:t>
            </a:r>
            <a:br>
              <a:rPr lang="ru-RU" sz="4000" i="1" cap="none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</a:br>
            <a:r>
              <a:rPr lang="ru-RU" sz="4000" i="1" cap="none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древесину,</a:t>
            </a:r>
            <a:br>
              <a:rPr lang="ru-RU" sz="4000" i="1" cap="none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</a:br>
            <a:r>
              <a:rPr lang="ru-RU" sz="4000" i="1" cap="none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подготовить</a:t>
            </a:r>
            <a:br>
              <a:rPr lang="ru-RU" sz="4000" i="1" cap="none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</a:br>
            <a:r>
              <a:rPr lang="ru-RU" sz="4000" i="1" cap="none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материал.</a:t>
            </a:r>
            <a:br>
              <a:rPr lang="ru-RU" sz="4000" i="1" cap="none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</a:br>
            <a:endParaRPr lang="ru-RU" sz="4000" i="1" cap="none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FF00"/>
                </a:solidFill>
              </a:rPr>
              <a:t>В</a:t>
            </a:r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3214686"/>
            <a:ext cx="4886329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Мои документы\Мои рисунки\подставка1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429000"/>
            <a:ext cx="4267200" cy="3200400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Мои документы\Мои рисунки\подставка1\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14290"/>
            <a:ext cx="4267200" cy="320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357298"/>
            <a:ext cx="4143404" cy="714380"/>
          </a:xfrm>
          <a:effectLst/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/>
              </a:rPr>
              <a:t>2.Выровнять</a:t>
            </a:r>
            <a:r>
              <a:rPr lang="ru-RU" sz="4000" i="1" dirty="0" smtClean="0">
                <a:solidFill>
                  <a:srgbClr val="FFC000"/>
                </a:solidFill>
                <a:effectLst/>
              </a:rPr>
              <a:t/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грани заготовок,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произвести 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склеивание</a:t>
            </a:r>
            <a:r>
              <a:rPr lang="ru-RU" sz="3600" i="1" dirty="0" smtClean="0">
                <a:solidFill>
                  <a:srgbClr val="FFC000"/>
                </a:solidFill>
                <a:effectLst/>
              </a:rPr>
              <a:t>.</a:t>
            </a:r>
            <a:endParaRPr lang="ru-RU" sz="3600" i="1" dirty="0"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Администратор\Мои документы\Мои рисунки\подставка1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429000"/>
            <a:ext cx="4267200" cy="3200400"/>
          </a:xfrm>
          <a:prstGeom prst="rect">
            <a:avLst/>
          </a:prstGeom>
          <a:noFill/>
        </p:spPr>
      </p:pic>
      <p:pic>
        <p:nvPicPr>
          <p:cNvPr id="2050" name="Picture 2" descr="C:\Documents and Settings\Администратор\Мои документы\Мои рисунки\подставка1\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14290"/>
            <a:ext cx="4267200" cy="320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3929090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/>
                <a:cs typeface="Times New Roman" pitchFamily="18" charset="0"/>
              </a:rPr>
              <a:t>3.Выточить</a:t>
            </a:r>
            <a:br>
              <a:rPr lang="ru-RU" sz="4000" i="1" dirty="0" smtClean="0">
                <a:solidFill>
                  <a:srgbClr val="FFC000"/>
                </a:solidFill>
                <a:effectLst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  <a:cs typeface="Times New Roman" pitchFamily="18" charset="0"/>
              </a:rPr>
              <a:t>детали</a:t>
            </a:r>
            <a:endParaRPr lang="ru-RU" sz="4000" i="1" dirty="0">
              <a:solidFill>
                <a:srgbClr val="FFC000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Администратор\Мои документы\Мои рисунки\подставка1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642918"/>
            <a:ext cx="4572032" cy="57864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3857652" cy="1143000"/>
          </a:xfrm>
          <a:effectLst/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/>
              </a:rPr>
              <a:t>4.Из деталей 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собрать 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заготовки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на клею</a:t>
            </a:r>
            <a:endParaRPr lang="ru-RU" sz="4000" i="1" dirty="0"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Администратор\Мои документы\Мои рисунки\подставка1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4195762" cy="3200400"/>
          </a:xfrm>
          <a:prstGeom prst="rect">
            <a:avLst/>
          </a:prstGeom>
          <a:noFill/>
        </p:spPr>
      </p:pic>
      <p:pic>
        <p:nvPicPr>
          <p:cNvPr id="4098" name="Picture 2" descr="C:\Documents and Settings\Администратор\Мои документы\Мои рисунки\подставка1\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85728"/>
            <a:ext cx="4195762" cy="30003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42984"/>
            <a:ext cx="3571900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/>
              </a:rPr>
              <a:t>5.Выточить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 стойки</a:t>
            </a:r>
            <a:endParaRPr lang="ru-RU" sz="4000" i="1" dirty="0">
              <a:solidFill>
                <a:srgbClr val="FFC000"/>
              </a:solidFill>
              <a:effectLst/>
            </a:endParaRPr>
          </a:p>
        </p:txBody>
      </p:sp>
      <p:pic>
        <p:nvPicPr>
          <p:cNvPr id="4100" name="Picture 4" descr="C:\Documents and Settings\Администратор\Мои документы\Мои рисунки\подставка1\10.JP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429000"/>
            <a:ext cx="414340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Администратор\Мои документы\Мои рисунки\подставка1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14290"/>
            <a:ext cx="4267200" cy="3200400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Мои документы\Мои рисунки\подставка1\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3500438"/>
            <a:ext cx="4267200" cy="320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0108"/>
            <a:ext cx="4357718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/>
              </a:rPr>
              <a:t>6.Изготовить </a:t>
            </a:r>
            <a:br>
              <a:rPr lang="ru-RU" sz="4000" i="1" dirty="0" smtClean="0">
                <a:solidFill>
                  <a:srgbClr val="FFC000"/>
                </a:solidFill>
                <a:effectLst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</a:rPr>
              <a:t>основание</a:t>
            </a:r>
            <a:endParaRPr lang="ru-RU" sz="4000" i="1" dirty="0"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Администратор\Мои документы\Мои рисунки\подставка1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429000"/>
            <a:ext cx="4695828" cy="3429000"/>
          </a:xfrm>
          <a:prstGeom prst="rect">
            <a:avLst/>
          </a:prstGeom>
          <a:noFill/>
        </p:spPr>
      </p:pic>
      <p:pic>
        <p:nvPicPr>
          <p:cNvPr id="6146" name="Picture 2" descr="C:\Documents and Settings\Администратор\Мои документы\Мои рисунки\подставка1\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267200" cy="34146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1142984"/>
            <a:ext cx="5000660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7.Выбрать</a:t>
            </a:r>
            <a:br>
              <a:rPr lang="ru-RU" sz="4000" i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материал,</a:t>
            </a:r>
            <a:br>
              <a:rPr lang="ru-RU" sz="4000" i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изготовить</a:t>
            </a:r>
            <a:br>
              <a:rPr lang="ru-RU" sz="4000" i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детали</a:t>
            </a:r>
            <a:br>
              <a:rPr lang="ru-RU" sz="4000" i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i="1" dirty="0" smtClean="0">
                <a:solidFill>
                  <a:srgbClr val="FFC000"/>
                </a:solidFill>
                <a:effectLst/>
                <a:latin typeface="Arial" pitchFamily="34" charset="0"/>
                <a:cs typeface="Arial" pitchFamily="34" charset="0"/>
              </a:rPr>
              <a:t>для тарелочек.</a:t>
            </a:r>
            <a:endParaRPr lang="ru-RU" sz="4000" i="1" dirty="0"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подставка1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375445"/>
            <a:ext cx="4392488" cy="3293915"/>
          </a:xfrm>
          <a:prstGeom prst="rect">
            <a:avLst/>
          </a:prstGeom>
          <a:noFill/>
        </p:spPr>
      </p:pic>
      <p:pic>
        <p:nvPicPr>
          <p:cNvPr id="1026" name="Picture 2" descr="F:\подставка1\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640"/>
            <a:ext cx="4507168" cy="3240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374441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/>
              </a:rPr>
              <a:t>8.Выточить </a:t>
            </a:r>
            <a:br>
              <a:rPr lang="ru-RU" dirty="0" smtClean="0">
                <a:solidFill>
                  <a:srgbClr val="FFC000"/>
                </a:solidFill>
                <a:effectLst/>
              </a:rPr>
            </a:br>
            <a:r>
              <a:rPr lang="ru-RU" dirty="0" smtClean="0">
                <a:solidFill>
                  <a:srgbClr val="FFC000"/>
                </a:solidFill>
                <a:effectLst/>
              </a:rPr>
              <a:t>детали.</a:t>
            </a:r>
            <a:endParaRPr lang="ru-RU" dirty="0">
              <a:solidFill>
                <a:srgbClr val="FFC000"/>
              </a:solidFill>
              <a:effectLst/>
            </a:endParaRPr>
          </a:p>
        </p:txBody>
      </p:sp>
      <p:pic>
        <p:nvPicPr>
          <p:cNvPr id="1028" name="Picture 4" descr="F:\подставка1\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429000"/>
            <a:ext cx="417646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136</TotalTime>
  <Words>32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Мастер-класс изготовление  подставки для цветов</vt:lpstr>
      <vt:lpstr>1.Выбрать  древесину, подготовить материал. </vt:lpstr>
      <vt:lpstr>2.Выровнять грани заготовок, произвести  склеивание.</vt:lpstr>
      <vt:lpstr>3.Выточить детали</vt:lpstr>
      <vt:lpstr>4.Из деталей  собрать  заготовки на клею</vt:lpstr>
      <vt:lpstr>5.Выточить  стойки</vt:lpstr>
      <vt:lpstr>6.Изготовить  основание</vt:lpstr>
      <vt:lpstr>7.Выбрать материал, изготовить детали для тарелочек.</vt:lpstr>
      <vt:lpstr>8.Выточить  детали.</vt:lpstr>
      <vt:lpstr>9.Окраска деталей, сборка изделия.</vt:lpstr>
      <vt:lpstr>10.Испытание изделия и защита проекта.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Выбрать  древесину, подготовить материал, </dc:title>
  <dc:creator>XTreme</dc:creator>
  <cp:lastModifiedBy>МОУ СОШ п.Тарбагатай</cp:lastModifiedBy>
  <cp:revision>15</cp:revision>
  <dcterms:created xsi:type="dcterms:W3CDTF">2013-02-12T10:14:47Z</dcterms:created>
  <dcterms:modified xsi:type="dcterms:W3CDTF">2013-02-13T01:40:58Z</dcterms:modified>
</cp:coreProperties>
</file>