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454F5673-8AF8-4226-B852-B384EDC94DE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69A95-6669-4244-BE79-3D2660897B2C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0FC8A-E4E4-441D-8A29-CD93E6BF7B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5475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0FC8A-E4E4-441D-8A29-CD93E6BF7B8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452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31640" y="2780928"/>
            <a:ext cx="6777318" cy="3121383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63811" y="4437112"/>
            <a:ext cx="6400800" cy="3048744"/>
          </a:xfrm>
        </p:spPr>
        <p:txBody>
          <a:bodyPr/>
          <a:lstStyle/>
          <a:p>
            <a:r>
              <a:rPr lang="ru-RU" sz="4000" dirty="0" smtClean="0"/>
              <a:t>«Мертвые души»</a:t>
            </a:r>
          </a:p>
          <a:p>
            <a:r>
              <a:rPr lang="ru-RU" dirty="0" smtClean="0"/>
              <a:t>(1846 г.)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548680"/>
            <a:ext cx="3152775" cy="3810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03848" y="3861048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Н</a:t>
            </a:r>
            <a:r>
              <a:rPr lang="ru-RU" sz="2800" dirty="0" smtClean="0"/>
              <a:t>. Гоголь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15165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 Плюшкина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700808"/>
            <a:ext cx="8248189" cy="4536504"/>
          </a:xfrm>
        </p:spPr>
      </p:pic>
    </p:spTree>
    <p:extLst>
      <p:ext uri="{BB962C8B-B14F-4D97-AF65-F5344CB8AC3E}">
        <p14:creationId xmlns:p14="http://schemas.microsoft.com/office/powerpoint/2010/main" xmlns="" val="20534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4587036"/>
          </a:xfrm>
        </p:spPr>
        <p:txBody>
          <a:bodyPr/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>Ни </a:t>
            </a:r>
            <a:r>
              <a:rPr lang="ru-RU" sz="4400" dirty="0"/>
              <a:t>об одном помещике Н.В. Гоголь не говорит так подробно, как о Плюшкине. </a:t>
            </a:r>
            <a:r>
              <a:rPr lang="ru-RU" sz="4400" dirty="0">
                <a:solidFill>
                  <a:schemeClr val="tx2">
                    <a:lumMod val="75000"/>
                  </a:schemeClr>
                </a:solidFill>
              </a:rPr>
              <a:t>Почему? </a:t>
            </a:r>
          </a:p>
        </p:txBody>
      </p:sp>
    </p:spTree>
    <p:extLst>
      <p:ext uri="{BB962C8B-B14F-4D97-AF65-F5344CB8AC3E}">
        <p14:creationId xmlns:p14="http://schemas.microsoft.com/office/powerpoint/2010/main" xmlns="" val="318334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Пределом человеческого падения является </a:t>
            </a:r>
            <a:r>
              <a:rPr lang="ru-RU" b="1" dirty="0" smtClean="0"/>
              <a:t>Плюшки.</a:t>
            </a:r>
          </a:p>
          <a:p>
            <a:r>
              <a:rPr lang="ru-RU" dirty="0" smtClean="0"/>
              <a:t>Он стал «прорехой на человечестве». Крестьяне довели его до такого обнищания, что десятки бегут от него и мрут, а он утверждает, что народ завел от праздности привычку «трескать»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16632"/>
            <a:ext cx="8796470" cy="659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92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Ненасытная жадность </a:t>
            </a:r>
          </a:p>
          <a:p>
            <a:r>
              <a:rPr lang="ru-RU" dirty="0" smtClean="0"/>
              <a:t>Скупость</a:t>
            </a:r>
          </a:p>
          <a:p>
            <a:r>
              <a:rPr lang="ru-RU" dirty="0" smtClean="0"/>
              <a:t>Крохоборство (мелочная скупость)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Черты характера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55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76672"/>
            <a:ext cx="4168566" cy="3024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547923"/>
            <a:ext cx="7756263" cy="1977421"/>
          </a:xfrm>
        </p:spPr>
        <p:txBody>
          <a:bodyPr/>
          <a:lstStyle/>
          <a:p>
            <a:r>
              <a:rPr lang="ru-RU" sz="2800" dirty="0" smtClean="0"/>
              <a:t>…казалось, как будто в доме происходило мытье полов и сюда на время нагромоздили мебель. На одном столе стоял даже сломанный стул, и рядом с ним часы с остановившимся маятником, к которому паук уже приладил паутину…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476672"/>
            <a:ext cx="3030820" cy="407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534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060848"/>
            <a:ext cx="3231885" cy="38782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548680"/>
            <a:ext cx="3944761" cy="5451132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Примечателен </a:t>
            </a:r>
            <a:r>
              <a:rPr lang="ru-RU" sz="2800" dirty="0"/>
              <a:t>наряд Плюшкина — засаленный и рваный халат, наверченное на шее тряпье…</a:t>
            </a:r>
            <a:br>
              <a:rPr lang="ru-RU" sz="2800" dirty="0"/>
            </a:br>
            <a:r>
              <a:rPr lang="ru-RU" sz="2800" dirty="0"/>
              <a:t> Лохмотья его напоминают одежду нищего, но никак не помещика, имеющего тысячу с лишним душ.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3004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548680"/>
            <a:ext cx="2991966" cy="34951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9726" y="4154792"/>
            <a:ext cx="7761185" cy="2514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9726" y="548680"/>
            <a:ext cx="3005093" cy="360611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347" y="3788534"/>
            <a:ext cx="7920037" cy="301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2491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107</TotalTime>
  <Words>107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                          </vt:lpstr>
      <vt:lpstr>Образ Плюшкина</vt:lpstr>
      <vt:lpstr>  Ни об одном помещике Н.В. Гоголь не говорит так подробно, как о Плюшкине. Почему? </vt:lpstr>
      <vt:lpstr>Слайд 4</vt:lpstr>
      <vt:lpstr>Черты характера </vt:lpstr>
      <vt:lpstr>…казалось, как будто в доме происходило мытье полов и сюда на время нагромоздили мебель. На одном столе стоял даже сломанный стул, и рядом с ним часы с остановившимся маятником, к которому паук уже приладил паутину…</vt:lpstr>
      <vt:lpstr>    Примечателен наряд Плюшкина — засаленный и рваный халат, наверченное на шее тряпье…  Лохмотья его напоминают одежду нищего, но никак не помещика, имеющего тысячу с лишним душ.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Мертвые души Н. Гоголь</dc:title>
  <dc:creator>lyudmila</dc:creator>
  <cp:lastModifiedBy>Юля</cp:lastModifiedBy>
  <cp:revision>11</cp:revision>
  <dcterms:created xsi:type="dcterms:W3CDTF">2013-01-30T09:53:09Z</dcterms:created>
  <dcterms:modified xsi:type="dcterms:W3CDTF">2013-02-13T07:41:32Z</dcterms:modified>
</cp:coreProperties>
</file>