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8" r:id="rId4"/>
    <p:sldId id="257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6" autoAdjust="0"/>
    <p:restoredTop sz="94660"/>
  </p:normalViewPr>
  <p:slideViewPr>
    <p:cSldViewPr>
      <p:cViewPr varScale="1">
        <p:scale>
          <a:sx n="62" d="100"/>
          <a:sy n="62" d="100"/>
        </p:scale>
        <p:origin x="-13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135071"/>
            <a:ext cx="7772400" cy="1470025"/>
          </a:xfr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3600" b="0" i="0" kern="12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0846"/>
            <a:ext cx="6400800" cy="1752600"/>
          </a:xfrm>
        </p:spPr>
        <p:txBody>
          <a:bodyPr/>
          <a:lstStyle>
            <a:lvl1pPr marL="0" indent="0" algn="ctr">
              <a:buNone/>
              <a:defRPr lang="en-US" sz="2400" kern="12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221F-4F0C-4847-81B7-D3ABAE3EE07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221F-4F0C-4847-81B7-D3ABAE3EE078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531BD-92F3-4EE2-A724-E9EC5C4D8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3600" b="0" i="0" kern="1200" dirty="0" smtClean="0">
          <a:solidFill>
            <a:schemeClr val="accent5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>
              <a:lumMod val="50000"/>
            </a:schemeClr>
          </a:solidFill>
          <a:latin typeface="Cambr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Осторожно гололедица и сосульки!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Презентацию приготовил Загорский Дмитрий ученик 4 класса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071156"/>
            <a:ext cx="4771281" cy="2666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33056"/>
            <a:ext cx="5076825" cy="2940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Осторожно гололедица и сосульки!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3000" dirty="0" smtClean="0"/>
              <a:t>Гололедица-это тонкий слой льда на поверхности земли, образующийся после оттепели или дождя в результате похолодания, а также  замерзания мокрого снега и капель дождя.</a:t>
            </a:r>
          </a:p>
          <a:p>
            <a:pPr marL="0" indent="0">
              <a:buNone/>
            </a:pPr>
            <a:r>
              <a:rPr lang="ru-RU" sz="3000" b="1" dirty="0" smtClean="0"/>
              <a:t>Сосулька</a:t>
            </a:r>
            <a:r>
              <a:rPr lang="ru-RU" sz="3000" dirty="0" smtClean="0"/>
              <a:t> </a:t>
            </a:r>
            <a:r>
              <a:rPr lang="ru-RU" sz="3000" dirty="0"/>
              <a:t>— </a:t>
            </a:r>
            <a:r>
              <a:rPr lang="ru-RU" sz="3000" dirty="0" smtClean="0"/>
              <a:t>ледяная висячая наледь которая </a:t>
            </a:r>
            <a:r>
              <a:rPr lang="ru-RU" sz="3000" dirty="0"/>
              <a:t>образуется у краёв нависающих предметов, на скальных выступах, береговых обрывах, проводах, ветвях </a:t>
            </a:r>
            <a:r>
              <a:rPr lang="ru-RU" sz="3000" dirty="0" smtClean="0"/>
              <a:t>деревьев, крышах и карнизах зданий.</a:t>
            </a: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xit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Образование сосулек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988840"/>
            <a:ext cx="6400800" cy="1752600"/>
          </a:xfrm>
        </p:spPr>
        <p:txBody>
          <a:bodyPr>
            <a:noAutofit/>
          </a:bodyPr>
          <a:lstStyle/>
          <a:p>
            <a:r>
              <a:rPr lang="ru-RU" sz="1800" dirty="0" smtClean="0"/>
              <a:t>Сосульки </a:t>
            </a:r>
            <a:r>
              <a:rPr lang="ru-RU" sz="1800" dirty="0"/>
              <a:t>образуются, когда вода из места, где температура выше нуля, медленно течет туда, где температура ниже нуля. Например: крышу пригревает солнце и снег на ней тает. Затем вода попадает в тень, где температура ниже нуля и, охлаждаемая окружающим воздухом и испарением, замерзает. В наружной части застывание происходит быстрее, поэтому внутри растущей сосульки всегда имеется хотя бы небольшая полость. </a:t>
            </a:r>
          </a:p>
          <a:p>
            <a:r>
              <a:rPr lang="ru-RU" sz="1800" dirty="0"/>
              <a:t>Постепенно размер сосульки увеличивается. Если сила тяжести, действующая на сосульку, в результате роста массы сосульки превысит предел прочности льда в точке начала роста, то сосулька обрушивается. При прекращении поступления талой воды рост сосульки останавливается, а при температуре выше нуля происходит уменьшение размеров и массы сосульки за счёт таяния. 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09066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6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7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6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from="(ppt_w)" to="(-ppt_w*2)" calcmode="lin" valueType="num">
                                      <p:cBhvr rctx="PPT">
                                        <p:cTn id="12" dur="5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ppt_w*0.50)" calcmode="lin" valueType="num">
                                      <p:cBhvr>
                                        <p:cTn id="13" dur="500" decel="50000" autoRev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1+ppt_h/2)" calcmode="lin" valueType="num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Строение сосулек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Обычно </a:t>
            </a:r>
            <a:r>
              <a:rPr lang="ru-RU" dirty="0"/>
              <a:t>сосульки имеют форму </a:t>
            </a:r>
            <a:r>
              <a:rPr lang="ru-RU" dirty="0" err="1"/>
              <a:t>усеченого</a:t>
            </a:r>
            <a:r>
              <a:rPr lang="ru-RU" dirty="0"/>
              <a:t> конуса, диаметр которого в нижней части несколько мм. У некоторых </a:t>
            </a:r>
            <a:r>
              <a:rPr lang="ru-RU" dirty="0" err="1"/>
              <a:t>сосульек</a:t>
            </a:r>
            <a:r>
              <a:rPr lang="ru-RU" dirty="0"/>
              <a:t>, рост которых прекратился, кончик заострен. </a:t>
            </a:r>
          </a:p>
          <a:p>
            <a:r>
              <a:rPr lang="ru-RU" dirty="0"/>
              <a:t>Часто на сосульке имеются кольцевые утолщения, развивающиеся по мере ее роста. В случае, если по уже выросшей и застывшей сосульке начинает течь талая вода, возможно образование вертикальных желобков. </a:t>
            </a:r>
          </a:p>
          <a:p>
            <a:r>
              <a:rPr lang="ru-RU" dirty="0"/>
              <a:t>Внутри всех растущих сосулек есть </a:t>
            </a:r>
            <a:r>
              <a:rPr lang="ru-RU" dirty="0" err="1"/>
              <a:t>циллиндрическая</a:t>
            </a:r>
            <a:r>
              <a:rPr lang="ru-RU" dirty="0"/>
              <a:t> либо чашеобразная полость (рис. 1). В ней постоянно движется вода (тем быстрее, чем быстрее от сосульки отрываются капли). При ее замерзании выделяются пузырьки воздуха, образующие цепочку в центральной части сосульки. Пузырьки имеют либо шарообразную форму, либо вытянуты параллельно стенкам полости (рис. 2). </a:t>
            </a:r>
          </a:p>
          <a:p>
            <a:r>
              <a:rPr lang="ru-RU" dirty="0"/>
              <a:t>Рис.1. Растущая сосулька</a:t>
            </a:r>
          </a:p>
          <a:p>
            <a:r>
              <a:rPr lang="ru-RU" dirty="0"/>
              <a:t>Рис.2. Сосулька, полость которой ночью замерзла: верхняя часть и полость - два крупных кристалла. Их охлаждение происходило по-разному, и поэтому они содержат разные включения воздуха</a:t>
            </a:r>
          </a:p>
          <a:p>
            <a:r>
              <a:rPr lang="ru-RU" dirty="0"/>
              <a:t>Молодые сосульки - это монокристаллы с очень низким количеством дефектов. Они вытянуты вдоль оси симметрии второго порядка – направления максимальной скорости роста льда. Ось симметрии шестого порядка перпендикулярна сосульке. </a:t>
            </a:r>
          </a:p>
          <a:p>
            <a:r>
              <a:rPr lang="ru-RU" dirty="0"/>
              <a:t>Сосульки, вода на поверхности и в полости которых замерзала полностью, обычно имеют поликристаллическое строение: кристаллы соответствуют непрерывным этапам роста (рис. 2). </a:t>
            </a:r>
          </a:p>
          <a:p>
            <a:r>
              <a:rPr lang="ru-RU" dirty="0"/>
              <a:t>Сосульки, температура вблизи которых продолжительное время колебалась вблизи нуля, имеют </a:t>
            </a:r>
            <a:r>
              <a:rPr lang="ru-RU" dirty="0" err="1"/>
              <a:t>крупнозенистую</a:t>
            </a:r>
            <a:r>
              <a:rPr lang="ru-RU" dirty="0"/>
              <a:t> структуру (зерна обычно от нескольких мм до 1-2 см).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026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Метеорологические приметы: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В </a:t>
            </a:r>
            <a:r>
              <a:rPr lang="ru-RU" dirty="0"/>
              <a:t>январе висит много частых и длинных сосулек — будет хороший урожай. </a:t>
            </a:r>
          </a:p>
          <a:p>
            <a:r>
              <a:rPr lang="ru-RU" dirty="0" smtClean="0"/>
              <a:t>На </a:t>
            </a:r>
            <a:r>
              <a:rPr lang="ru-RU" dirty="0"/>
              <a:t>Сретение (15 февраля) с крыш длинные сосульки —столько еще выпадет снега</a:t>
            </a:r>
            <a:r>
              <a:rPr lang="ru-RU" dirty="0" smtClean="0"/>
              <a:t>. </a:t>
            </a:r>
            <a:endParaRPr lang="ru-RU" dirty="0"/>
          </a:p>
          <a:p>
            <a:r>
              <a:rPr lang="ru-RU" dirty="0"/>
              <a:t>Длинные сосульки в конце февраля - к долгой весне. ... А толстые и длинные сосульки с крыш предвещают теплое лето. </a:t>
            </a:r>
            <a:endParaRPr lang="ru-RU" dirty="0" smtClean="0"/>
          </a:p>
          <a:p>
            <a:r>
              <a:rPr lang="ru-RU" dirty="0" smtClean="0"/>
              <a:t>Если </a:t>
            </a:r>
            <a:r>
              <a:rPr lang="ru-RU" dirty="0"/>
              <a:t>у сосульки нет в середине пустоты, то налив хлебов полный и богатый. </a:t>
            </a:r>
          </a:p>
          <a:p>
            <a:r>
              <a:rPr lang="ru-RU" b="1" dirty="0"/>
              <a:t>Если приснились сосульки:</a:t>
            </a:r>
            <a:r>
              <a:rPr lang="ru-RU" dirty="0"/>
              <a:t> </a:t>
            </a:r>
          </a:p>
          <a:p>
            <a:r>
              <a:rPr lang="ru-RU" dirty="0"/>
              <a:t>Сосульки на деревьях или падающие с деревьев- добрый знак: скоро исчезнет мучительная тревога, неудачи оставят вас в покое, беды пройдут. </a:t>
            </a:r>
          </a:p>
          <a:p>
            <a:r>
              <a:rPr lang="ru-RU" dirty="0"/>
              <a:t>Но если сосульки были на вечнозеленых деревьях - блестящее будущее будет омрачено незаслуженными наградами</a:t>
            </a:r>
            <a:r>
              <a:rPr lang="ru-RU" dirty="0" smtClean="0"/>
              <a:t>. </a:t>
            </a:r>
            <a:endParaRPr lang="ru-RU" dirty="0"/>
          </a:p>
          <a:p>
            <a:r>
              <a:rPr lang="ru-RU" dirty="0"/>
              <a:t>Сосульки на крыше домов означают нищету, лишенный комфорта быт, ухудшение здоровья. </a:t>
            </a:r>
          </a:p>
          <a:p>
            <a:r>
              <a:rPr lang="ru-RU" dirty="0"/>
              <a:t>Остальные сосульки - к грядущим </a:t>
            </a:r>
            <a:r>
              <a:rPr lang="ru-RU" dirty="0" smtClean="0"/>
              <a:t>страданиям. </a:t>
            </a:r>
            <a:r>
              <a:rPr lang="ru-RU" dirty="0"/>
              <a:t>Но не расстраивайтесь: все беды и страдания в любом случае пройдут!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1267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47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C_MS_RU_RU_01_NY_FrostSnowfalkes_2007v_Russ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AA03D9D-1A7C-4E82-89E1-AD4A2CA13FE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MSC_MS_RU_RU_01_NY_FrostSnowfalkes_2007v_Russia</Template>
  <TotalTime>67</TotalTime>
  <Words>585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MSC_MS_RU_RU_01_NY_FrostSnowfalkes_2007v_Russia</vt:lpstr>
      <vt:lpstr>Осторожно гололедица и сосульки!</vt:lpstr>
      <vt:lpstr>Осторожно гололедица и сосульки!</vt:lpstr>
      <vt:lpstr>Презентация PowerPoint</vt:lpstr>
      <vt:lpstr>Образование сосулек  </vt:lpstr>
      <vt:lpstr>Строение сосулек  </vt:lpstr>
      <vt:lpstr>Метеорологические приметы: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Осторожно гололедица и сосульки!</dc:title>
  <dc:subject>Шаблон оформления</dc:subject>
  <dc:creator>Dmitriy</dc:creator>
  <dc:description>Корпорация Майкрософт
Шаблон оформления</dc:description>
  <cp:lastModifiedBy>Dmitriy</cp:lastModifiedBy>
  <cp:revision>6</cp:revision>
  <dcterms:created xsi:type="dcterms:W3CDTF">2013-02-07T13:21:50Z</dcterms:created>
  <dcterms:modified xsi:type="dcterms:W3CDTF">2013-02-07T14:29:27Z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TC103899579990</vt:lpwstr>
  </property>
</Properties>
</file>