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3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54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866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754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516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00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30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71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761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164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95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C240A-11C9-475E-805A-007456FA9372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71582-30C2-4FDB-8B70-7BF2BCD892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81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14290"/>
            <a:ext cx="8591550" cy="61912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0232" y="571480"/>
            <a:ext cx="4569200" cy="36933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роект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«Мой класс»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Составила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ученица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класса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МБОУ «Булдыгинская СОШ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Петашкина Елизавета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 руководством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учителя начальных классов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Гришиной Н.И.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132" y="4000504"/>
            <a:ext cx="2714644" cy="194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472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41896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420888"/>
            <a:ext cx="2088232" cy="1872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088" y="2348202"/>
            <a:ext cx="1872208" cy="1872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4147725"/>
            <a:ext cx="2016224" cy="1844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4293096"/>
            <a:ext cx="2160240" cy="16994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4365104"/>
            <a:ext cx="2090256" cy="19168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951820" y="908720"/>
            <a:ext cx="3780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мы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класс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113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050" y="334963"/>
            <a:ext cx="8596313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980728"/>
            <a:ext cx="2362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320" t="22937" r="17228"/>
          <a:stretch/>
        </p:blipFill>
        <p:spPr>
          <a:xfrm>
            <a:off x="1259632" y="1904058"/>
            <a:ext cx="2232248" cy="2143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76" t="21032" r="20757"/>
          <a:stretch/>
        </p:blipFill>
        <p:spPr>
          <a:xfrm>
            <a:off x="5551610" y="1951270"/>
            <a:ext cx="2309866" cy="21304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606" t="26262" r="24849"/>
          <a:stretch/>
        </p:blipFill>
        <p:spPr>
          <a:xfrm>
            <a:off x="3305571" y="3789040"/>
            <a:ext cx="2300649" cy="220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822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1052736"/>
            <a:ext cx="5573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Наше творчество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9936" y="1976066"/>
            <a:ext cx="572412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085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2708920"/>
            <a:ext cx="4680520" cy="33123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1052736"/>
            <a:ext cx="4674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отдыхаем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50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0473" y="2420888"/>
            <a:ext cx="4876800" cy="3657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88523" y="980728"/>
            <a:ext cx="4118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Осенний бал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46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0" y="16002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238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1944" y="2204864"/>
            <a:ext cx="5580112" cy="38610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09384" y="980728"/>
            <a:ext cx="3332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класс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24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246448"/>
            <a:ext cx="6012160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781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7928" y="1412776"/>
            <a:ext cx="5868144" cy="455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709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" y="333375"/>
            <a:ext cx="8591550" cy="619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1839" y="1412776"/>
            <a:ext cx="5940152" cy="423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73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40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Admin</cp:lastModifiedBy>
  <cp:revision>7</cp:revision>
  <dcterms:created xsi:type="dcterms:W3CDTF">2013-02-02T14:42:03Z</dcterms:created>
  <dcterms:modified xsi:type="dcterms:W3CDTF">2013-02-14T19:05:43Z</dcterms:modified>
</cp:coreProperties>
</file>