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5" r:id="rId5"/>
    <p:sldId id="282" r:id="rId6"/>
    <p:sldId id="283" r:id="rId7"/>
    <p:sldId id="284" r:id="rId8"/>
    <p:sldId id="257" r:id="rId9"/>
    <p:sldId id="276" r:id="rId10"/>
    <p:sldId id="258" r:id="rId11"/>
    <p:sldId id="277" r:id="rId12"/>
    <p:sldId id="278" r:id="rId13"/>
    <p:sldId id="279" r:id="rId14"/>
    <p:sldId id="280" r:id="rId15"/>
    <p:sldId id="281" r:id="rId16"/>
    <p:sldId id="27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15" autoAdjust="0"/>
    <p:restoredTop sz="94660"/>
  </p:normalViewPr>
  <p:slideViewPr>
    <p:cSldViewPr>
      <p:cViewPr varScale="1">
        <p:scale>
          <a:sx n="69" d="100"/>
          <a:sy n="69" d="100"/>
        </p:scale>
        <p:origin x="-13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E7676-8FE2-48C7-AB7D-831A6DA1254E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1E7E90-3242-4A8D-9DF8-BC8A70F472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DFA9DE-5F68-416B-AB26-A2F24A5F9EE3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75E25-BADB-4DD7-9897-17AEB99A7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C83E4-D9B6-42BB-AFA0-647BF07B993A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401D8-E481-496D-B990-360AF864D9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59F99-12B6-449F-BD9A-D6A4838D6D85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3E9310-374E-449A-AC6F-A7207BB169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1E5830-BDC8-435D-90F0-011EB7C82155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DE866-4280-4AF7-B2F7-BA444EE9A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A239F-7681-4F18-94EE-7A37E472232F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AAFFBF-7D10-4190-9C4C-55B7D4BF36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CE8795-1F69-41DC-822F-6A017B79E119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4551A-C382-4643-862B-28644DD72E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F8F85-EEAB-472F-AF7B-9A322664E720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9783D-BAB4-4D28-A08E-CCCEA7D544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2C69B-F036-4F6E-B5F6-548263D4B84E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B4D162-F492-44F0-AF36-B066E8CCD8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3F5707-F8DB-475F-A67E-CB7D923E9780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05C294-74E9-4613-8A89-262CCA49BC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D3D327-67F0-465E-A1E9-A2787558C294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4F6DA-D58D-4B72-9AA8-6B8DDC7001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BD4F5A-712E-4AC1-A460-C50BEE281AFF}" type="datetimeFigureOut">
              <a:rPr lang="ru-RU"/>
              <a:pPr>
                <a:defRPr/>
              </a:pPr>
              <a:t>13.02.2013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F6A922F-FF1C-4BCA-9311-1AAF33F60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0000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76738" y="4029075"/>
            <a:ext cx="4279900" cy="2847975"/>
          </a:xfrm>
          <a:prstGeom prst="rect">
            <a:avLst/>
          </a:prstGeom>
          <a:noFill/>
        </p:spPr>
      </p:pic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84213" y="476250"/>
            <a:ext cx="7488237" cy="508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rgbClr val="403152"/>
                </a:solidFill>
                <a:latin typeface="Arbat"/>
              </a:rPr>
              <a:t>Исследовательская работа</a:t>
            </a:r>
            <a:r>
              <a:rPr lang="ru-RU" sz="7200">
                <a:solidFill>
                  <a:srgbClr val="403152"/>
                </a:solidFill>
                <a:latin typeface="Arbat"/>
              </a:rPr>
              <a:t>  </a:t>
            </a:r>
          </a:p>
          <a:p>
            <a:pPr algn="ctr"/>
            <a:r>
              <a:rPr lang="ru-RU" sz="3200">
                <a:latin typeface="Arbat"/>
              </a:rPr>
              <a:t>Сравнительный анализ</a:t>
            </a:r>
            <a:r>
              <a:rPr lang="en-US" sz="3200">
                <a:latin typeface="Arbat"/>
              </a:rPr>
              <a:t> </a:t>
            </a:r>
            <a:r>
              <a:rPr lang="ru-RU" sz="3200">
                <a:latin typeface="Arbat"/>
              </a:rPr>
              <a:t>Кирибеевича из поэмы М.Ю.Лермонтова</a:t>
            </a:r>
            <a:r>
              <a:rPr lang="ru-RU" sz="3200"/>
              <a:t>«Песня про царя Ивана Васильевича, молодого опричника и удалого купца Калашникова» </a:t>
            </a:r>
            <a:r>
              <a:rPr lang="ru-RU" sz="3200">
                <a:latin typeface="Arbat"/>
              </a:rPr>
              <a:t>и Андрия из повести Н.В.Гоголя «Тарас Бульба»</a:t>
            </a:r>
          </a:p>
          <a:p>
            <a:pPr algn="ctr"/>
            <a:r>
              <a:rPr lang="ru-RU" sz="3200">
                <a:solidFill>
                  <a:srgbClr val="215968"/>
                </a:solidFill>
                <a:latin typeface="Arbat"/>
              </a:rPr>
              <a:t>Выполнила ученица 7 «Б» класса Морозова Аделина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916113"/>
            <a:ext cx="3898900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32375" y="1916113"/>
            <a:ext cx="3533775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1"/>
          <p:cNvSpPr txBox="1">
            <a:spLocks noChangeArrowheads="1"/>
          </p:cNvSpPr>
          <p:nvPr/>
        </p:nvSpPr>
        <p:spPr bwMode="auto">
          <a:xfrm>
            <a:off x="674688" y="911225"/>
            <a:ext cx="35290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/>
              <a:t>Панночка и Андрий</a:t>
            </a:r>
          </a:p>
        </p:txBody>
      </p:sp>
      <p:sp>
        <p:nvSpPr>
          <p:cNvPr id="22532" name="TextBox 2"/>
          <p:cNvSpPr txBox="1">
            <a:spLocks noChangeArrowheads="1"/>
          </p:cNvSpPr>
          <p:nvPr/>
        </p:nvSpPr>
        <p:spPr bwMode="auto">
          <a:xfrm>
            <a:off x="5143500" y="606425"/>
            <a:ext cx="331311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/>
              <a:t>Алёна Дмитриевна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3554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927100"/>
            <a:ext cx="7620000" cy="504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93700"/>
            <a:ext cx="3455987" cy="485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1813" y="3284538"/>
            <a:ext cx="4535487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67400" y="431800"/>
            <a:ext cx="1914525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560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46075"/>
            <a:ext cx="4914900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2338" y="1412875"/>
            <a:ext cx="286702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3933825"/>
            <a:ext cx="3859213" cy="2706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6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67175" y="3429000"/>
            <a:ext cx="456247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627063"/>
            <a:ext cx="3236912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51500" y="476250"/>
            <a:ext cx="184785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hecker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765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836613"/>
            <a:ext cx="3786187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9338" y="836613"/>
            <a:ext cx="378777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0000000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73638" y="4017963"/>
            <a:ext cx="4176712" cy="2846387"/>
          </a:xfrm>
          <a:prstGeom prst="rect">
            <a:avLst/>
          </a:prstGeom>
          <a:noFill/>
        </p:spPr>
      </p:pic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2205038"/>
            <a:ext cx="88868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ru-RU" sz="6000">
                <a:solidFill>
                  <a:srgbClr val="4F6228"/>
                </a:solidFill>
                <a:latin typeface="Arbat"/>
                <a:ea typeface="Calibri" pitchFamily="34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395288" y="692150"/>
            <a:ext cx="3200400" cy="5329238"/>
          </a:xfrm>
        </p:spPr>
        <p:txBody>
          <a:bodyPr/>
          <a:lstStyle/>
          <a:p>
            <a:pPr eaLnBrk="1" hangingPunct="1"/>
            <a:r>
              <a:rPr lang="ru-RU" smtClean="0"/>
              <a:t>Кирибеевич  - опричник, ревностный слуга Ивана Грозного</a:t>
            </a:r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>
          <a:xfrm>
            <a:off x="2268538" y="2133600"/>
            <a:ext cx="6418262" cy="3992563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25900" y="476250"/>
            <a:ext cx="4465638" cy="574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Андрий – младший сын Тараса Бульбы</a:t>
            </a:r>
          </a:p>
        </p:txBody>
      </p:sp>
      <p:sp>
        <p:nvSpPr>
          <p:cNvPr id="15362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484313"/>
            <a:ext cx="6696075" cy="513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4292600"/>
            <a:ext cx="117475" cy="15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638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333375"/>
            <a:ext cx="4103687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2997200"/>
            <a:ext cx="4616450" cy="32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35600" y="476250"/>
            <a:ext cx="22860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188" y="4470400"/>
            <a:ext cx="2552700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Цель</a:t>
            </a:r>
          </a:p>
        </p:txBody>
      </p:sp>
      <p:sp>
        <p:nvSpPr>
          <p:cNvPr id="17410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mtClean="0"/>
              <a:t>Проанализировать образы Андрия и Кирибеевича и найти сходства и различия между ними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3860800"/>
            <a:ext cx="34290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3284538"/>
            <a:ext cx="2520950" cy="324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Задачи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ru-RU" dirty="0"/>
              <a:t>Проанализировать выбранные произведения</a:t>
            </a:r>
            <a:r>
              <a:rPr lang="ru-RU" dirty="0" smtClean="0"/>
              <a:t>.</a:t>
            </a:r>
          </a:p>
          <a:p>
            <a:pPr marL="0" indent="0">
              <a:buFont typeface="Arial" charset="0"/>
              <a:buNone/>
              <a:defRPr/>
            </a:pPr>
            <a:endParaRPr lang="ru-RU" dirty="0"/>
          </a:p>
          <a:p>
            <a:pPr>
              <a:defRPr/>
            </a:pPr>
            <a:r>
              <a:rPr lang="ru-RU" dirty="0"/>
              <a:t>Сравнить образы двух героев</a:t>
            </a:r>
            <a:r>
              <a:rPr lang="ru-RU" dirty="0" smtClean="0"/>
              <a:t>.</a:t>
            </a:r>
          </a:p>
          <a:p>
            <a:pPr marL="0" indent="0">
              <a:buFont typeface="Arial" charset="0"/>
              <a:buNone/>
              <a:defRPr/>
            </a:pPr>
            <a:endParaRPr lang="ru-RU" dirty="0"/>
          </a:p>
          <a:p>
            <a:pPr>
              <a:defRPr/>
            </a:pPr>
            <a:r>
              <a:rPr lang="ru-RU" dirty="0"/>
              <a:t>Выявить сходства и различия между героями. </a:t>
            </a:r>
          </a:p>
          <a:p>
            <a:pPr marL="0" indent="0">
              <a:buFont typeface="Arial" charset="0"/>
              <a:buNone/>
              <a:defRPr/>
            </a:pPr>
            <a:endParaRPr lang="ru-RU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99288" y="404813"/>
            <a:ext cx="1905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80288" y="4076700"/>
            <a:ext cx="1524000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Методы исследования</a:t>
            </a:r>
          </a:p>
        </p:txBody>
      </p:sp>
      <p:sp>
        <p:nvSpPr>
          <p:cNvPr id="19458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изучение литературы;</a:t>
            </a:r>
          </a:p>
          <a:p>
            <a:r>
              <a:rPr lang="ru-RU" smtClean="0"/>
              <a:t>теоретический анализ выбранных произведений;</a:t>
            </a:r>
          </a:p>
          <a:p>
            <a:r>
              <a:rPr lang="ru-RU" smtClean="0"/>
              <a:t>накопление и отбор необходимой информации;</a:t>
            </a:r>
          </a:p>
          <a:p>
            <a:r>
              <a:rPr lang="ru-RU" smtClean="0"/>
              <a:t>выявление общих характеристик объектов исследования;</a:t>
            </a:r>
          </a:p>
          <a:p>
            <a:r>
              <a:rPr lang="ru-RU" smtClean="0"/>
              <a:t>установление между ними связей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_2476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030413" y="2054225"/>
            <a:ext cx="231775" cy="311150"/>
          </a:xfrm>
        </p:spPr>
      </p:pic>
      <p:sp>
        <p:nvSpPr>
          <p:cNvPr id="5" name="Прямоугольник 4"/>
          <p:cNvSpPr/>
          <p:nvPr/>
        </p:nvSpPr>
        <p:spPr>
          <a:xfrm>
            <a:off x="4284663" y="1628775"/>
            <a:ext cx="4464050" cy="35401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Михаил Юрьевич Лермонтов </a:t>
            </a: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русский поэт, прозаик, драматург, художник.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творчестве Лермонтова тесно переплелись гражданские, философские и глубоко личные мотивы. Он внёс в русскую поэзию «железный стих», отмеченный небывалой прежде энергией выражения мысли.</a:t>
            </a:r>
            <a:endParaRPr lang="ru-RU" sz="2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981075"/>
            <a:ext cx="3657600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3800" y="620713"/>
            <a:ext cx="3754438" cy="5616575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Николай Васильевич Гоголь</a:t>
            </a:r>
            <a:r>
              <a:rPr lang="ru-RU" sz="32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русский прозаик, драматург, поэт, критик, публицист, широко признанный одним из классиков русской литературы.</a:t>
            </a:r>
            <a:endParaRPr lang="ru-RU" sz="2000" i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6" name="Объект 2"/>
          <p:cNvSpPr>
            <a:spLocks noGrp="1"/>
          </p:cNvSpPr>
          <p:nvPr>
            <p:ph idx="1"/>
          </p:nvPr>
        </p:nvSpPr>
        <p:spPr>
          <a:xfrm>
            <a:off x="457200" y="2276475"/>
            <a:ext cx="2082800" cy="3849688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852488"/>
            <a:ext cx="422275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390</TotalTime>
  <Words>148</Words>
  <Application>Microsoft Office PowerPoint</Application>
  <PresentationFormat>Экран (4:3)</PresentationFormat>
  <Paragraphs>25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Arbat</vt:lpstr>
      <vt:lpstr>Times New Roman</vt:lpstr>
      <vt:lpstr>Тема Office</vt:lpstr>
      <vt:lpstr>Слайд 1</vt:lpstr>
      <vt:lpstr>Кирибеевич  - опричник, ревностный слуга Ивана Грозного</vt:lpstr>
      <vt:lpstr>Андрий – младший сын Тараса Бульбы</vt:lpstr>
      <vt:lpstr>Слайд 4</vt:lpstr>
      <vt:lpstr>Цель</vt:lpstr>
      <vt:lpstr>Задачи</vt:lpstr>
      <vt:lpstr>Методы исследования</vt:lpstr>
      <vt:lpstr>Слайд 8</vt:lpstr>
      <vt:lpstr>Николай Васильевич Гоголь- русский прозаик, драматург, поэт, критик, публицист, широко признанный одним из классиков русской литературы.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Рина</dc:creator>
  <cp:lastModifiedBy>Людмила</cp:lastModifiedBy>
  <cp:revision>37</cp:revision>
  <dcterms:created xsi:type="dcterms:W3CDTF">2011-10-05T14:36:18Z</dcterms:created>
  <dcterms:modified xsi:type="dcterms:W3CDTF">2013-02-13T12:40:15Z</dcterms:modified>
</cp:coreProperties>
</file>