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2" r:id="rId6"/>
    <p:sldId id="263" r:id="rId7"/>
    <p:sldId id="275" r:id="rId8"/>
    <p:sldId id="276" r:id="rId9"/>
    <p:sldId id="277" r:id="rId10"/>
    <p:sldId id="278" r:id="rId11"/>
    <p:sldId id="286" r:id="rId12"/>
    <p:sldId id="285" r:id="rId13"/>
    <p:sldId id="302" r:id="rId14"/>
    <p:sldId id="303" r:id="rId15"/>
    <p:sldId id="289" r:id="rId16"/>
    <p:sldId id="283" r:id="rId17"/>
    <p:sldId id="282" r:id="rId18"/>
    <p:sldId id="281" r:id="rId19"/>
    <p:sldId id="280" r:id="rId20"/>
    <p:sldId id="291" r:id="rId21"/>
    <p:sldId id="292" r:id="rId22"/>
    <p:sldId id="293" r:id="rId23"/>
    <p:sldId id="29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298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43363-0C55-4047-B98F-BB672BE00AE3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4808B-C247-4C62-BB62-A78B7D6A448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Вот что по сути дела может происходить с людьми по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13324C-5787-4794-A761-D4556703DDF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Вот что по сути дела может происходить с людьми по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13324C-5787-4794-A761-D4556703DDF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10C6F0-20D8-4A35-AFA4-3C1F5F62A2B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/>
              <a:t>При работе на компьютере очень устают глаза и руки. Для этого есть разные упражнения для глаз и кистей рук, которые снимают усталость.</a:t>
            </a:r>
          </a:p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A0CB0A-9BC2-4FEC-8441-428E75D6187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2CFABA-9337-4097-ADBA-00DC97DDE09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Click="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AEC73DA-DADB-429E-84F8-F12A94C8D296}" type="datetimeFigureOut">
              <a:rPr lang="ru-RU" smtClean="0"/>
              <a:pPr/>
              <a:t>13.02.2013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C791F7D-D63C-4362-9C4A-50AB61CFF0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Microsoft_Office_PowerPoint1.sld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714620"/>
            <a:ext cx="450059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000628" y="4643446"/>
            <a:ext cx="393971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tx2"/>
                </a:solidFill>
              </a:rPr>
              <a:t>ЫПОЛНИЛА: ДЬЯКОВА С.А.,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УЧИТЕЛЬ МОУ «СОШ №2  г.РТИЩЕВО»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285728"/>
            <a:ext cx="8286808" cy="28931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к родительскому собранию:</a:t>
            </a:r>
          </a:p>
          <a:p>
            <a:pPr algn="ctr"/>
            <a:endParaRPr lang="ru-RU" sz="3200" b="1" dirty="0" smtClean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«КОМПЬЮТЕР И ДЕТИ»</a:t>
            </a:r>
          </a:p>
          <a:p>
            <a:pPr algn="ctr"/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14340" name="Picture 2" descr="C:\Documents and Settings\Admin\Рабочий стол\развивающие игры\b74c4fea6ecd60c233eb1d5ba1a1508a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786742" cy="7143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Минусы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83582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Бесконтрольная работа –ухудшает зрение.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 ведёт малоподвижный образ жизни.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Отрицательно воздействует на нервную систему человека.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Желание общаться  больше с виртуальными  или незнакомыми людьми, чем с живущими рядом.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Существуют вирусы , портящие компьютер.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Большой процент информации несёт в себе неэтическое содержание 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игры пропагандирующие насилие и игры, которые поглощают в себя играющего человека.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ANd9GcT1C7wg9xoaoLNgn6u-28ql2p-Nim7ipeeLN4tHC3EDHzujXvB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572008"/>
            <a:ext cx="1785950" cy="176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-1619" y="0"/>
          <a:ext cx="9145619" cy="6858000"/>
        </p:xfrm>
        <a:graphic>
          <a:graphicData uri="http://schemas.openxmlformats.org/presentationml/2006/ole">
            <p:oleObj spid="_x0000_s5121" name="Слайд" r:id="rId4" imgW="4046062" imgH="3035897" progId="PowerPoint.Slide.12">
              <p:embed/>
            </p:oleObj>
          </a:graphicData>
        </a:graphic>
      </p:graphicFrame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714356"/>
            <a:ext cx="635798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Интернет</a:t>
            </a:r>
          </a:p>
        </p:txBody>
      </p:sp>
      <p:pic>
        <p:nvPicPr>
          <p:cNvPr id="25603" name="Рисунок 4" descr="inet4-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071678"/>
            <a:ext cx="438326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143116"/>
            <a:ext cx="2286015" cy="1751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dirt2dvd2_r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71480"/>
            <a:ext cx="50006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786182" y="4643446"/>
            <a:ext cx="5339373" cy="156966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Возрастной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ограничитель</a:t>
            </a:r>
          </a:p>
        </p:txBody>
      </p:sp>
      <p:pic>
        <p:nvPicPr>
          <p:cNvPr id="24580" name="Рисунок 3" descr="dirt2dvd2_r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4286" t="41429" b="42857"/>
          <a:stretch>
            <a:fillRect/>
          </a:stretch>
        </p:blipFill>
        <p:spPr bwMode="auto">
          <a:xfrm>
            <a:off x="6357938" y="2500313"/>
            <a:ext cx="23574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верх 4"/>
          <p:cNvSpPr/>
          <p:nvPr/>
        </p:nvSpPr>
        <p:spPr>
          <a:xfrm rot="6895424">
            <a:off x="5435600" y="2581276"/>
            <a:ext cx="606425" cy="190500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3"/>
          <p:cNvSpPr>
            <a:spLocks noChangeArrowheads="1"/>
          </p:cNvSpPr>
          <p:nvPr/>
        </p:nvSpPr>
        <p:spPr bwMode="auto">
          <a:xfrm>
            <a:off x="928661" y="1000108"/>
            <a:ext cx="557216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 людей возникает зависимость  к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этим играм.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часто совершают   необдуманные поступки. Даже  бывают случаи психических заболеваний, после прохождения таких игр. </a:t>
            </a:r>
          </a:p>
        </p:txBody>
      </p:sp>
      <p:pic>
        <p:nvPicPr>
          <p:cNvPr id="22531" name="Рисунок 7" descr="rtfm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2272" y="4071938"/>
            <a:ext cx="1714516" cy="171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8" descr="36_11_23[1]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38" y="1571625"/>
            <a:ext cx="1643062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428605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Компьютерная зависимость</a:t>
            </a:r>
          </a:p>
          <a:p>
            <a:pPr lvl="0" algn="ctr"/>
            <a:endParaRPr lang="ru-RU" sz="40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4296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Причины компьютерной зависимости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571612"/>
            <a:ext cx="828680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1.Придуманный мир. Ошибки всегда можно исправить, перезагрузив компьютер. </a:t>
            </a: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« Я – властелин». Всё происходит по желанию подростка.</a:t>
            </a: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Компьютер-партнёр по общению.</a:t>
            </a: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4.Ребёнок, лишённый родительского внимания.</a:t>
            </a: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Не приучен к труду, к умению видеть работу и выполнять</a:t>
            </a: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её. Ребёнка не приучили к сотрудничеству.</a:t>
            </a: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Неумение справляться с трудностями самостоятельно.</a:t>
            </a:r>
          </a:p>
          <a:p>
            <a:pPr marL="514350" indent="-51435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Неуверенность в себе ребёнка, низкая самооценка, зависимость от мнения окружающих.</a:t>
            </a:r>
          </a:p>
          <a:p>
            <a:pPr marL="514350" indent="-514350">
              <a:buAutoNum type="arabicPeriod"/>
            </a:pPr>
            <a:endParaRPr lang="ru-RU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52"/>
            <a:ext cx="82868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спасти ребёнка от компьютеромании?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000240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ПЯТЬ ПРАВИЛ ДЛЯ РОДИТЕЛЕЙ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643314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14356"/>
            <a:ext cx="75724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СОВЕТЫ ПСИХОЛОГА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13" descr="ANd9GcS0MID2eP-f12uhqHLNH-qjseeKciUu0wHe5ra7mtgyNfMFoR-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428868"/>
            <a:ext cx="3857652" cy="371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643314"/>
            <a:ext cx="214314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857224" y="1643050"/>
            <a:ext cx="6000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разрешать детям играть в компьютерные игры перед сном;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Через каждые 20 – 30 минут работы на компьютере  ребёнку необходимо делать перерыв;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Приобретать компьютерные диски с играми, не причиняющими вреда детскому здоровью и психике.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642918"/>
            <a:ext cx="80724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Памятка родителям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500174"/>
            <a:ext cx="8286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Стремительное развитие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новых информационных технологий оказывает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многогранное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воздействие 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культурный уровень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человека. Поэтому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знание ПК имеет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очень большое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значение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современной жизни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т. к.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компьютерная грамотность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стала частью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общей культуры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человека.</a:t>
            </a:r>
          </a:p>
        </p:txBody>
      </p:sp>
      <p:pic>
        <p:nvPicPr>
          <p:cNvPr id="4" name="Рисунок 3" descr="f20121025043453-kompijuter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143380"/>
            <a:ext cx="328614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214291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место занимает компьютер в современном мире?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785813" y="2071688"/>
            <a:ext cx="7215187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ru-RU" sz="3200" b="1" dirty="0">
                <a:latin typeface="Calibri" pitchFamily="34" charset="0"/>
                <a:cs typeface="Times New Roman" pitchFamily="18" charset="0"/>
              </a:rPr>
              <a:t>Расстояние между монитором и глазами должно быть не менее </a:t>
            </a:r>
            <a:r>
              <a:rPr lang="ru-RU" sz="3200" b="1" u="sng" dirty="0">
                <a:latin typeface="Calibri" pitchFamily="34" charset="0"/>
                <a:cs typeface="Times New Roman" pitchFamily="18" charset="0"/>
              </a:rPr>
              <a:t>45-70 с</a:t>
            </a:r>
          </a:p>
          <a:p>
            <a:pPr>
              <a:buFontTx/>
              <a:buBlip>
                <a:blip r:embed="rId2"/>
              </a:buBlip>
            </a:pPr>
            <a:r>
              <a:rPr lang="ru-RU" sz="3200" b="1" i="1" dirty="0">
                <a:latin typeface="Constantia" pitchFamily="18" charset="0"/>
              </a:rPr>
              <a:t>Взрослые</a:t>
            </a:r>
            <a:r>
              <a:rPr lang="ru-RU" sz="3200" b="1" dirty="0">
                <a:latin typeface="Constantia" pitchFamily="18" charset="0"/>
              </a:rPr>
              <a:t> – </a:t>
            </a:r>
            <a:r>
              <a:rPr lang="ru-RU" sz="3200" b="1" u="sng" dirty="0">
                <a:latin typeface="Constantia" pitchFamily="18" charset="0"/>
              </a:rPr>
              <a:t>1 час работы = 20 минут перерыва </a:t>
            </a:r>
          </a:p>
          <a:p>
            <a:pPr>
              <a:buFontTx/>
              <a:buBlip>
                <a:blip r:embed="rId2"/>
              </a:buBlip>
            </a:pPr>
            <a:r>
              <a:rPr lang="ru-RU" sz="3200" b="1" i="1" dirty="0">
                <a:latin typeface="Constantia" pitchFamily="18" charset="0"/>
              </a:rPr>
              <a:t>Дети</a:t>
            </a:r>
            <a:r>
              <a:rPr lang="ru-RU" sz="3200" b="1" dirty="0">
                <a:latin typeface="Constantia" pitchFamily="18" charset="0"/>
              </a:rPr>
              <a:t> - </a:t>
            </a:r>
            <a:r>
              <a:rPr lang="ru-RU" sz="3200" b="1" u="sng" dirty="0">
                <a:latin typeface="Constantia" pitchFamily="18" charset="0"/>
              </a:rPr>
              <a:t>30 минут работы = 15 минут перерыва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785794"/>
            <a:ext cx="807249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Профилактика при работе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за компьютером</a:t>
            </a:r>
          </a:p>
        </p:txBody>
      </p:sp>
      <p:pic>
        <p:nvPicPr>
          <p:cNvPr id="26628" name="Рисунок 4" descr="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4500563"/>
            <a:ext cx="2024062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857232"/>
            <a:ext cx="661405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для глаз</a:t>
            </a:r>
          </a:p>
        </p:txBody>
      </p:sp>
      <p:sp>
        <p:nvSpPr>
          <p:cNvPr id="27651" name="Rectangle 1"/>
          <p:cNvSpPr>
            <a:spLocks noChangeArrowheads="1"/>
          </p:cNvSpPr>
          <p:nvPr/>
        </p:nvSpPr>
        <p:spPr bwMode="auto">
          <a:xfrm>
            <a:off x="571472" y="1643050"/>
            <a:ext cx="607221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buFontTx/>
              <a:buBlip>
                <a:blip r:embed="rId3"/>
              </a:buBlip>
              <a:tabLst>
                <a:tab pos="457200" algn="l"/>
              </a:tabLs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Частое моргание веками глаз, это увлажняет глазное яблоко и снимает усталость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Blip>
                <a:blip r:embed="rId3"/>
              </a:buBlip>
              <a:tabLst>
                <a:tab pos="457200" algn="l"/>
              </a:tabLs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Вращение глазами в разные стороны: вверх, вниз, вправо, влево, тоже снимает усталость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Рисунок 5" descr="1265975617_3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429009"/>
            <a:ext cx="2571739" cy="192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1000108"/>
            <a:ext cx="653114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40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4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рук</a:t>
            </a:r>
          </a:p>
        </p:txBody>
      </p:sp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857250" y="2071688"/>
            <a:ext cx="65008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Blip>
                <a:blip r:embed="rId2"/>
              </a:buBlip>
              <a:tabLst>
                <a:tab pos="457200" algn="l"/>
              </a:tabLs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Сгибание и разгибание пальцев рук.</a:t>
            </a:r>
          </a:p>
          <a:p>
            <a:pPr eaLnBrk="0" hangingPunct="0">
              <a:buFontTx/>
              <a:buBlip>
                <a:blip r:embed="rId2"/>
              </a:buBlip>
              <a:tabLst>
                <a:tab pos="457200" algn="l"/>
              </a:tabLs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Встряхнуть несколько раз кистями рук.</a:t>
            </a:r>
          </a:p>
        </p:txBody>
      </p:sp>
      <p:pic>
        <p:nvPicPr>
          <p:cNvPr id="28676" name="Рисунок 4" descr="1281891588_185361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3" y="2643188"/>
            <a:ext cx="52625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5" descr="babyyyw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0"/>
            <a:ext cx="885828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Друг или враг?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Выбор за вами…</a:t>
            </a: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7154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место занимает компьютер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школе? 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Documents and Settings\Ученик\Мои документы\Мои рисунки\hasee-f200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71802" y="2000240"/>
            <a:ext cx="578647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Даёт возможность формировать стиль мышления, адекватный требованиям современного информационного общества.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Помогает направить интерес к освоению компьютера в нужное русло, сделать его орудием для познания и творчества ребёнка.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Информационные средства в обучении  необходимы для развития познавательной деятельности и в подготовке учащихся к продолжению образования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7153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Сколько времени можно проводить  за  компьютером?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700092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485365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ПЛЮСЫ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000109"/>
            <a:ext cx="8001056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ыстрый поиск и обработка информации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Доступность информации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хранить много информации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ыстрая и дешёвая отправка сообщений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сть обучающие и развивающие игры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добнее изучать предметы (интерактивные курсы на дисках)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компьютерной сети есть масса учебных материалов и пособий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озможность слушать любимую музыку во время работы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Заказы и покупки через Интернет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ножество чатов, где можно познакомиться с новыми друзьями и отдохнуть</a:t>
            </a:r>
          </a:p>
          <a:p>
            <a:pPr>
              <a:lnSpc>
                <a:spcPct val="80000"/>
              </a:lnSpc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 descr="BS0058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H="1" flipV="1">
            <a:off x="1357290" y="4949451"/>
            <a:ext cx="2071702" cy="174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75724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Компьютерные игры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00108"/>
            <a:ext cx="85011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Развивают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-память и внимание, логическое мышление;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-быстроту реакции; мелкую моторику рук; визуальное восприятие объектов; зрительно-моторную координацию;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Учат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классифицировать и обобщать;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налитически мыслить в нестандартной ситуации;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добиваться своей цели;</a:t>
            </a:r>
          </a:p>
          <a:p>
            <a:pPr>
              <a:buFontTx/>
              <a:buChar char="-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совершенствовать интеллектуальные навыки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9100000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5214950"/>
            <a:ext cx="1300151" cy="108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10244" name="Picture 2" descr="C:\Documents and Settings\Admin\Рабочий стол\развивающие игры\057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11268" name="Picture 2" descr="C:\Documents and Settings\Admin\Рабочий стол\развивающие игры\91124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3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12292" name="Picture 2" descr="C:\Documents and Settings\Admin\Рабочий стол\развивающие игры\32856797bbccb26f671cc91138af086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0963"/>
            <a:ext cx="914400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292</TotalTime>
  <Words>607</Words>
  <Application>Microsoft Office PowerPoint</Application>
  <PresentationFormat>Экран (4:3)</PresentationFormat>
  <Paragraphs>86</Paragraphs>
  <Slides>23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Аспект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31</cp:revision>
  <dcterms:created xsi:type="dcterms:W3CDTF">2013-02-10T16:27:23Z</dcterms:created>
  <dcterms:modified xsi:type="dcterms:W3CDTF">2013-02-13T03:28:38Z</dcterms:modified>
</cp:coreProperties>
</file>