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0AB48-BAED-4CD5-BB3B-31AC12D618DF}" type="datetimeFigureOut">
              <a:rPr lang="ru-RU" smtClean="0"/>
              <a:t>25.01.2013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30BF4-630D-4AC1-9980-443E5311CE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0AB48-BAED-4CD5-BB3B-31AC12D618DF}" type="datetimeFigureOut">
              <a:rPr lang="ru-RU" smtClean="0"/>
              <a:t>25.01.2013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30BF4-630D-4AC1-9980-443E5311CE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0AB48-BAED-4CD5-BB3B-31AC12D618DF}" type="datetimeFigureOut">
              <a:rPr lang="ru-RU" smtClean="0"/>
              <a:t>25.01.2013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30BF4-630D-4AC1-9980-443E5311CE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0AB48-BAED-4CD5-BB3B-31AC12D618DF}" type="datetimeFigureOut">
              <a:rPr lang="ru-RU" smtClean="0"/>
              <a:t>25.01.2013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30BF4-630D-4AC1-9980-443E5311CE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0AB48-BAED-4CD5-BB3B-31AC12D618DF}" type="datetimeFigureOut">
              <a:rPr lang="ru-RU" smtClean="0"/>
              <a:t>25.01.2013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30BF4-630D-4AC1-9980-443E5311CE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0AB48-BAED-4CD5-BB3B-31AC12D618DF}" type="datetimeFigureOut">
              <a:rPr lang="ru-RU" smtClean="0"/>
              <a:t>25.01.2013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30BF4-630D-4AC1-9980-443E5311CE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0AB48-BAED-4CD5-BB3B-31AC12D618DF}" type="datetimeFigureOut">
              <a:rPr lang="ru-RU" smtClean="0"/>
              <a:t>25.01.2013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30BF4-630D-4AC1-9980-443E5311CE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0AB48-BAED-4CD5-BB3B-31AC12D618DF}" type="datetimeFigureOut">
              <a:rPr lang="ru-RU" smtClean="0"/>
              <a:t>25.01.2013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30BF4-630D-4AC1-9980-443E5311CE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0AB48-BAED-4CD5-BB3B-31AC12D618DF}" type="datetimeFigureOut">
              <a:rPr lang="ru-RU" smtClean="0"/>
              <a:t>25.01.2013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30BF4-630D-4AC1-9980-443E5311CE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0AB48-BAED-4CD5-BB3B-31AC12D618DF}" type="datetimeFigureOut">
              <a:rPr lang="ru-RU" smtClean="0"/>
              <a:t>25.01.2013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30BF4-630D-4AC1-9980-443E5311CE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0AB48-BAED-4CD5-BB3B-31AC12D618DF}" type="datetimeFigureOut">
              <a:rPr lang="ru-RU" smtClean="0"/>
              <a:t>25.01.2013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30BF4-630D-4AC1-9980-443E5311CE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D0AB48-BAED-4CD5-BB3B-31AC12D618DF}" type="datetimeFigureOut">
              <a:rPr lang="ru-RU" smtClean="0"/>
              <a:t>25.01.2013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030BF4-630D-4AC1-9980-443E5311CEB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88640"/>
            <a:ext cx="7772400" cy="2376264"/>
          </a:xfrm>
        </p:spPr>
        <p:txBody>
          <a:bodyPr>
            <a:noAutofit/>
          </a:bodyPr>
          <a:lstStyle/>
          <a:p>
            <a:pPr algn="just"/>
            <a:r>
              <a:rPr lang="ru-RU" sz="9600" i="1" dirty="0" smtClean="0">
                <a:latin typeface="Constantia" pitchFamily="18" charset="0"/>
              </a:rPr>
              <a:t>Река  </a:t>
            </a:r>
            <a:r>
              <a:rPr lang="ru-RU" sz="9600" i="1" u="sng" dirty="0" smtClean="0">
                <a:latin typeface="Constantia" pitchFamily="18" charset="0"/>
              </a:rPr>
              <a:t>ВОЛГА</a:t>
            </a:r>
            <a:endParaRPr lang="ru-RU" sz="9600" i="1" u="sng" dirty="0">
              <a:latin typeface="Constant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3284984"/>
            <a:ext cx="5760640" cy="2246769"/>
          </a:xfrm>
          <a:prstGeom prst="rect">
            <a:avLst/>
          </a:prstGeom>
          <a:scene3d>
            <a:camera prst="obliqueTopRigh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1400" b="1" i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 идеи: </a:t>
            </a:r>
          </a:p>
          <a:p>
            <a:r>
              <a:rPr lang="ru-RU" sz="1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Классный руководитель</a:t>
            </a:r>
            <a:r>
              <a:rPr lang="ru-RU" sz="1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2-го «А» класса МБОУ СО № 46 г.Хабаровска</a:t>
            </a:r>
          </a:p>
          <a:p>
            <a:r>
              <a:rPr lang="ru-RU" sz="1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400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Басюк</a:t>
            </a:r>
            <a:r>
              <a:rPr lang="ru-RU" sz="1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Юлия </a:t>
            </a:r>
            <a:r>
              <a:rPr lang="ru-RU" sz="1400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Энгельсовна</a:t>
            </a:r>
            <a:endParaRPr lang="ru-RU" sz="1400" b="1" i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400" b="1" i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Режиссер:</a:t>
            </a:r>
          </a:p>
          <a:p>
            <a:r>
              <a:rPr lang="ru-RU" sz="1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ученица 2-го «А» класса </a:t>
            </a:r>
            <a:r>
              <a:rPr lang="ru-RU" sz="1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СО</a:t>
            </a:r>
            <a:r>
              <a:rPr lang="ru-RU" sz="1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№ 46 г.Хабаровска</a:t>
            </a:r>
          </a:p>
          <a:p>
            <a:r>
              <a:rPr lang="ru-RU" sz="1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400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Тен</a:t>
            </a:r>
            <a:r>
              <a:rPr lang="ru-RU" sz="1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Евгения Вячеславовна</a:t>
            </a:r>
          </a:p>
          <a:p>
            <a:r>
              <a:rPr lang="ru-RU" sz="1400" b="1" i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Редактор:</a:t>
            </a:r>
          </a:p>
          <a:p>
            <a:r>
              <a:rPr lang="ru-RU" sz="1400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Тен</a:t>
            </a:r>
            <a:r>
              <a:rPr lang="ru-RU" sz="1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Юлия Борисовна (мама)</a:t>
            </a:r>
          </a:p>
          <a:p>
            <a:r>
              <a:rPr lang="ru-RU" sz="1400" b="1" i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Монтаж:</a:t>
            </a:r>
          </a:p>
          <a:p>
            <a:r>
              <a:rPr lang="ru-RU" sz="1400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Тен</a:t>
            </a:r>
            <a:r>
              <a:rPr lang="ru-RU" sz="1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Вячеслав Владимирович (папа)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491880" y="5811560"/>
            <a:ext cx="2160240" cy="104644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1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ХАБАРОВСК</a:t>
            </a:r>
          </a:p>
          <a:p>
            <a:pPr algn="ctr"/>
            <a:endParaRPr lang="ru-RU" sz="1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2013г.</a:t>
            </a:r>
          </a:p>
          <a:p>
            <a:endParaRPr lang="ru-RU" sz="2000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волга рис.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88640"/>
            <a:ext cx="5580112" cy="630932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652120" y="260648"/>
            <a:ext cx="3347864" cy="5733256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r>
              <a:rPr lang="ru-RU" sz="19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Волга это одна из крупнейших рек на Земле, и самая большая в Европе. Длина Волги составляет 3530 км, а площадь бассейна — 1360 тыс. км². </a:t>
            </a:r>
          </a:p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Волга протекает по всей территории Центральной России и  впадает в Каспийское море.</a:t>
            </a:r>
          </a:p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Река Волга это так же главная центральная водная артерия России</a:t>
            </a:r>
            <a:r>
              <a:rPr lang="ru-RU" sz="19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9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8024" y="1340768"/>
            <a:ext cx="4032448" cy="2592288"/>
          </a:xfrm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В древности реку Волга называли «Ра» в средние века «Итиль», сейчас она Волга. </a:t>
            </a:r>
          </a:p>
          <a:p>
            <a:pPr fontAlgn="base">
              <a:buNone/>
            </a:pPr>
            <a:endParaRPr lang="ru-RU" dirty="0"/>
          </a:p>
        </p:txBody>
      </p:sp>
      <p:pic>
        <p:nvPicPr>
          <p:cNvPr id="7" name="Рисунок 6" descr="1903VolgaGuideMap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1"/>
            <a:ext cx="4644008" cy="6813129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18002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r>
              <a:rPr lang="ru-RU" sz="30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30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севере Волги преобладает холодная снежная зима, и теплое но довольно влажное лето, а южнее – так же холодная но уже бесснежная зима, и жаркое сухое лето.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3178696" cy="4104456"/>
          </a:xfr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riblet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fontAlgn="base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Основное «питание» Волги осуществляется таянием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снегов.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Волга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принимает в себя около 200 притоков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volga_bassey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11569" y="0"/>
            <a:ext cx="5932431" cy="6858000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волга рис.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16660" y="3034574"/>
            <a:ext cx="5227340" cy="3823426"/>
          </a:xfrm>
          <a:prstGeom prst="rect">
            <a:avLst/>
          </a:prstGeom>
        </p:spPr>
      </p:pic>
      <p:pic>
        <p:nvPicPr>
          <p:cNvPr id="8" name="Рисунок 7" descr="рис.4 волг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3501008"/>
            <a:ext cx="3384376" cy="2520280"/>
          </a:xfrm>
          <a:prstGeom prst="rect">
            <a:avLst/>
          </a:prstGeom>
        </p:spPr>
      </p:pic>
      <p:pic>
        <p:nvPicPr>
          <p:cNvPr id="9" name="Рисунок 8" descr="волга рис.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44008" y="0"/>
            <a:ext cx="4499992" cy="2780928"/>
          </a:xfrm>
          <a:prstGeom prst="rect">
            <a:avLst/>
          </a:prstGeom>
        </p:spPr>
      </p:pic>
      <p:pic>
        <p:nvPicPr>
          <p:cNvPr id="5" name="Рисунок 4" descr="волга рис.9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3707904" cy="307756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489848"/>
            <a:ext cx="6660232" cy="1368152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Чудесная природа, которая окружает Волгу великолепно сочетается  со всеми основными чертами реки.</a:t>
            </a:r>
          </a:p>
          <a:p>
            <a:endParaRPr lang="ru-RU" dirty="0"/>
          </a:p>
        </p:txBody>
      </p:sp>
      <p:pic>
        <p:nvPicPr>
          <p:cNvPr id="4" name="Рисунок 3" descr="волга рис.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483768" y="2276872"/>
            <a:ext cx="2520280" cy="1600200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119</Words>
  <Application>Microsoft Office PowerPoint</Application>
  <PresentationFormat>Экран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Река  ВОЛГА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РЕКА  ВОЛГА</dc:title>
  <dc:creator>папа</dc:creator>
  <cp:lastModifiedBy>папа</cp:lastModifiedBy>
  <cp:revision>11</cp:revision>
  <dcterms:created xsi:type="dcterms:W3CDTF">2013-01-25T10:46:44Z</dcterms:created>
  <dcterms:modified xsi:type="dcterms:W3CDTF">2013-01-25T12:29:13Z</dcterms:modified>
</cp:coreProperties>
</file>