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87" r:id="rId2"/>
    <p:sldMasterId id="2147483711" r:id="rId3"/>
  </p:sldMasterIdLst>
  <p:notesMasterIdLst>
    <p:notesMasterId r:id="rId16"/>
  </p:notesMasterIdLst>
  <p:sldIdLst>
    <p:sldId id="256" r:id="rId4"/>
    <p:sldId id="264" r:id="rId5"/>
    <p:sldId id="279" r:id="rId6"/>
    <p:sldId id="259" r:id="rId7"/>
    <p:sldId id="273" r:id="rId8"/>
    <p:sldId id="271" r:id="rId9"/>
    <p:sldId id="276" r:id="rId10"/>
    <p:sldId id="278" r:id="rId11"/>
    <p:sldId id="269" r:id="rId12"/>
    <p:sldId id="274" r:id="rId13"/>
    <p:sldId id="277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256ED6D-8CB7-4A8D-AA79-B13259E0FCAA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70E6EC2-2A51-4A01-B17A-4A1195888C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3B79084-D577-442B-A2B1-10FF82FD32C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648200"/>
            <a:ext cx="7772400" cy="85725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595938"/>
            <a:ext cx="6400800" cy="609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05550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E025D8-DE17-4CAA-908C-7BEAC84EAAA8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05550"/>
            <a:ext cx="2895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05550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6AF632-E5A9-411F-9247-70CF2DD4E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B2CFB-76BB-4C52-A02F-3CE385736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5279F-B19A-49D9-9817-7FA3A2BB29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648200"/>
            <a:ext cx="7772400" cy="85725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595938"/>
            <a:ext cx="6400800" cy="609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05550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3E7A974-53AE-49D0-967A-FDD6993C4B6C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05550"/>
            <a:ext cx="2895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05550"/>
            <a:ext cx="2133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B01F3A-D884-4213-8519-BBAC113AAD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6E01A-0489-4A12-B055-10366B7A9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47FE1-257E-4900-A6C7-12512E259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CC439-A0FE-4F95-A8AC-B5C609516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6F0FC-58FC-43B0-8149-2FBF8B978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ACB23-C25C-4C91-B1EA-E0E2CDDF11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80943-6987-4B27-B6F8-CECBCFFB7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851A0-382C-4523-8BE9-5708EC0A6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09453-A048-46F5-9319-2E849D6C5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71C9E-B58A-4AC3-B994-66076038B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D56CD-DEF4-4F32-939F-2F30F0C4E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30922-05FE-42AE-859B-628C93578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93F58DB-1EF7-43A4-B3ED-00BDD04273C6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AA5C4E8-18C5-40E9-93FE-1EC24353E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E2CFBEC-5927-46E1-924E-BACB62F1DE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AA24E4B-7064-48A5-8D6B-21E716A52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6973C54-0564-4E5A-9B4C-0C8A81088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216C373-E1B6-4537-89FF-A0B31172B1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FAFB923-1D1D-4864-8482-A9CBD31F5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EBC2817-2AAC-44FE-9CB5-6C7BF60C1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06688-AA14-4DEC-A2D4-5085EAB79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8EC0774-FD9E-491C-A424-9B3E3065C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7F7D275-555E-4442-B525-55A429CCDE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B39E3C5-22B7-4598-A2A9-674F14D53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31E2439-AA3B-46DF-BE90-EB0D06E3C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C4F78-2B83-474E-BA33-F1809E952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5F221-E5FD-4510-B33D-91D6D9D32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1E314-1636-48F8-8695-708CBD165D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0DEC2-7981-4591-B5DB-58A3F619E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8E7E3-680C-4026-B8EA-4BFEA7ADD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008DB-4264-4903-A70E-A99E6DEC75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C485795-F39D-431B-A1CC-553153C37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6172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29E129-7EE6-406C-B37E-5F61E0AD7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DE3C6A4-9CD2-432D-A916-3931B42CE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60;&#1077;&#1089;&#1090;&#1080;&#1074;&#1072;&#1083;&#1100;%20&#1088;&#1091;&#1089;&#1089;&#1082;&#1086;&#1075;&#1086;%20&#1103;&#1079;&#1099;&#1082;&#1072;\&#1040;&#1089;&#1090;&#1072;&#1092;&#1100;&#1077;&#1074;&#1072;&#1070;&#1040;_&#1087;&#1088;&#1080;&#1083;&#1086;&#1078;&#1077;&#1085;&#1080;&#1103;\&#1055;&#1088;&#1080;&#1083;&#1086;&#1078;&#1077;&#1085;&#1080;&#1077;2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56006">
            <a:off x="2993153" y="735797"/>
            <a:ext cx="4870610" cy="3678827"/>
          </a:xfrm>
          <a:custGeom>
            <a:avLst/>
            <a:gdLst>
              <a:gd name="connsiteX0" fmla="*/ 0 w 4667610"/>
              <a:gd name="connsiteY0" fmla="*/ 0 h 3790806"/>
              <a:gd name="connsiteX1" fmla="*/ 4667610 w 4667610"/>
              <a:gd name="connsiteY1" fmla="*/ 0 h 3790806"/>
              <a:gd name="connsiteX2" fmla="*/ 4667610 w 4667610"/>
              <a:gd name="connsiteY2" fmla="*/ 3790806 h 3790806"/>
              <a:gd name="connsiteX3" fmla="*/ 0 w 4667610"/>
              <a:gd name="connsiteY3" fmla="*/ 3790806 h 3790806"/>
              <a:gd name="connsiteX4" fmla="*/ 0 w 4667610"/>
              <a:gd name="connsiteY4" fmla="*/ 0 h 3790806"/>
              <a:gd name="connsiteX0" fmla="*/ 0 w 4798462"/>
              <a:gd name="connsiteY0" fmla="*/ 0 h 3821848"/>
              <a:gd name="connsiteX1" fmla="*/ 4798462 w 4798462"/>
              <a:gd name="connsiteY1" fmla="*/ 31042 h 3821848"/>
              <a:gd name="connsiteX2" fmla="*/ 4798462 w 4798462"/>
              <a:gd name="connsiteY2" fmla="*/ 3821848 h 3821848"/>
              <a:gd name="connsiteX3" fmla="*/ 130852 w 4798462"/>
              <a:gd name="connsiteY3" fmla="*/ 3821848 h 3821848"/>
              <a:gd name="connsiteX4" fmla="*/ 0 w 4798462"/>
              <a:gd name="connsiteY4" fmla="*/ 0 h 3821848"/>
              <a:gd name="connsiteX0" fmla="*/ 0 w 4847957"/>
              <a:gd name="connsiteY0" fmla="*/ 100648 h 3922496"/>
              <a:gd name="connsiteX1" fmla="*/ 4847957 w 4847957"/>
              <a:gd name="connsiteY1" fmla="*/ 0 h 3922496"/>
              <a:gd name="connsiteX2" fmla="*/ 4798462 w 4847957"/>
              <a:gd name="connsiteY2" fmla="*/ 3922496 h 3922496"/>
              <a:gd name="connsiteX3" fmla="*/ 130852 w 4847957"/>
              <a:gd name="connsiteY3" fmla="*/ 3922496 h 3922496"/>
              <a:gd name="connsiteX4" fmla="*/ 0 w 4847957"/>
              <a:gd name="connsiteY4" fmla="*/ 100648 h 3922496"/>
              <a:gd name="connsiteX0" fmla="*/ 0 w 4870610"/>
              <a:gd name="connsiteY0" fmla="*/ 100648 h 3922496"/>
              <a:gd name="connsiteX1" fmla="*/ 4847957 w 4870610"/>
              <a:gd name="connsiteY1" fmla="*/ 0 h 3922496"/>
              <a:gd name="connsiteX2" fmla="*/ 4870610 w 4870610"/>
              <a:gd name="connsiteY2" fmla="*/ 3678827 h 3922496"/>
              <a:gd name="connsiteX3" fmla="*/ 130852 w 4870610"/>
              <a:gd name="connsiteY3" fmla="*/ 3922496 h 3922496"/>
              <a:gd name="connsiteX4" fmla="*/ 0 w 4870610"/>
              <a:gd name="connsiteY4" fmla="*/ 100648 h 3922496"/>
              <a:gd name="connsiteX0" fmla="*/ 0 w 4870610"/>
              <a:gd name="connsiteY0" fmla="*/ 100648 h 3678827"/>
              <a:gd name="connsiteX1" fmla="*/ 4847957 w 4870610"/>
              <a:gd name="connsiteY1" fmla="*/ 0 h 3678827"/>
              <a:gd name="connsiteX2" fmla="*/ 4870610 w 4870610"/>
              <a:gd name="connsiteY2" fmla="*/ 3678827 h 3678827"/>
              <a:gd name="connsiteX3" fmla="*/ 629548 w 4870610"/>
              <a:gd name="connsiteY3" fmla="*/ 3298868 h 3678827"/>
              <a:gd name="connsiteX4" fmla="*/ 0 w 4870610"/>
              <a:gd name="connsiteY4" fmla="*/ 100648 h 3678827"/>
              <a:gd name="connsiteX0" fmla="*/ 0 w 4870610"/>
              <a:gd name="connsiteY0" fmla="*/ 100648 h 3678827"/>
              <a:gd name="connsiteX1" fmla="*/ 4847957 w 4870610"/>
              <a:gd name="connsiteY1" fmla="*/ 0 h 3678827"/>
              <a:gd name="connsiteX2" fmla="*/ 4870610 w 4870610"/>
              <a:gd name="connsiteY2" fmla="*/ 3678827 h 3678827"/>
              <a:gd name="connsiteX3" fmla="*/ 472692 w 4870610"/>
              <a:gd name="connsiteY3" fmla="*/ 3305991 h 3678827"/>
              <a:gd name="connsiteX4" fmla="*/ 0 w 4870610"/>
              <a:gd name="connsiteY4" fmla="*/ 100648 h 367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0610" h="3678827">
                <a:moveTo>
                  <a:pt x="0" y="100648"/>
                </a:moveTo>
                <a:lnTo>
                  <a:pt x="4847957" y="0"/>
                </a:lnTo>
                <a:lnTo>
                  <a:pt x="4870610" y="3678827"/>
                </a:lnTo>
                <a:lnTo>
                  <a:pt x="472692" y="3305991"/>
                </a:lnTo>
                <a:lnTo>
                  <a:pt x="0" y="10064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413" name="Заголовок 1"/>
          <p:cNvSpPr>
            <a:spLocks noGrp="1"/>
          </p:cNvSpPr>
          <p:nvPr>
            <p:ph type="ctrTitle"/>
          </p:nvPr>
        </p:nvSpPr>
        <p:spPr>
          <a:xfrm>
            <a:off x="0" y="5183188"/>
            <a:ext cx="9144000" cy="857250"/>
          </a:xfrm>
        </p:spPr>
        <p:txBody>
          <a:bodyPr/>
          <a:lstStyle/>
          <a:p>
            <a:r>
              <a:rPr lang="ru-RU" sz="2400" b="1" smtClean="0"/>
              <a:t>Замена прямой речи косвенной и визуализация информации в </a:t>
            </a:r>
            <a:r>
              <a:rPr lang="en-US" sz="2400" b="1" smtClean="0"/>
              <a:t>MS Word</a:t>
            </a:r>
            <a:r>
              <a:rPr lang="ru-RU" sz="2400" b="1" smtClean="0"/>
              <a:t> </a:t>
            </a:r>
            <a:br>
              <a:rPr lang="ru-RU" sz="2400" b="1" smtClean="0"/>
            </a:br>
            <a:r>
              <a:rPr lang="ru-RU" sz="2400" smtClean="0"/>
              <a:t>(на основе произведения М. Шолохова «Судьба человека»)</a:t>
            </a:r>
          </a:p>
        </p:txBody>
      </p:sp>
      <p:sp>
        <p:nvSpPr>
          <p:cNvPr id="5" name="Прямоугольник 4"/>
          <p:cNvSpPr/>
          <p:nvPr/>
        </p:nvSpPr>
        <p:spPr>
          <a:xfrm rot="240000">
            <a:off x="3322638" y="1471613"/>
            <a:ext cx="4576762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kern="0" dirty="0">
                <a:solidFill>
                  <a:schemeClr val="bg1"/>
                </a:solidFill>
                <a:latin typeface="Monotype Corsiva" pitchFamily="66" charset="0"/>
                <a:cs typeface="+mn-cs"/>
              </a:rPr>
              <a:t>Литература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kern="0" dirty="0">
                <a:solidFill>
                  <a:schemeClr val="bg1"/>
                </a:solidFill>
                <a:latin typeface="Monotype Corsiva" pitchFamily="66" charset="0"/>
                <a:cs typeface="+mn-cs"/>
              </a:rPr>
              <a:t>русский язык </a:t>
            </a:r>
            <a:r>
              <a:rPr lang="ru-RU" sz="2800" kern="0" dirty="0">
                <a:solidFill>
                  <a:schemeClr val="bg1"/>
                </a:solidFill>
                <a:latin typeface="Monotype Corsiva" pitchFamily="66" charset="0"/>
                <a:cs typeface="+mn-cs"/>
              </a:rPr>
              <a:t>–</a:t>
            </a:r>
            <a:endParaRPr lang="ru-RU" sz="2800" dirty="0">
              <a:solidFill>
                <a:schemeClr val="bg1"/>
              </a:solidFill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kern="0" dirty="0">
                <a:solidFill>
                  <a:schemeClr val="bg1"/>
                </a:solidFill>
                <a:latin typeface="Monotype Corsiva" pitchFamily="66" charset="0"/>
                <a:cs typeface="+mn-cs"/>
              </a:rPr>
              <a:t> информатика</a:t>
            </a:r>
            <a:endParaRPr lang="ru-RU" sz="2800" dirty="0">
              <a:solidFill>
                <a:schemeClr val="bg1"/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938"/>
            <a:ext cx="904240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36900"/>
            <a:ext cx="91440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91338" y="4408488"/>
            <a:ext cx="21685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27863" y="4378325"/>
            <a:ext cx="1560512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87475" y="1246188"/>
            <a:ext cx="2324100" cy="451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413" y="481013"/>
            <a:ext cx="873125" cy="596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1108075" y="369888"/>
            <a:ext cx="8035925" cy="240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+mn-cs"/>
              </a:rPr>
              <a:t>Закипела тут в нём горючая слеза, и сразу он решил, что не бывать тому, чтобы им порознь пропадать, что возьмёт его к себе в дети.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+mn-cs"/>
              </a:rPr>
              <a:t>Наклонился он к нему и тихонько спросил, знает ли Ванюшка, кто он такой. 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+mn-cs"/>
              </a:rPr>
              <a:t>Он ему говорит так же тихо, что он его отец.</a:t>
            </a:r>
          </a:p>
        </p:txBody>
      </p:sp>
      <p:sp>
        <p:nvSpPr>
          <p:cNvPr id="26628" name="Прямоугольник 139"/>
          <p:cNvSpPr>
            <a:spLocks noChangeArrowheads="1"/>
          </p:cNvSpPr>
          <p:nvPr/>
        </p:nvSpPr>
        <p:spPr bwMode="auto">
          <a:xfrm>
            <a:off x="2259013" y="-9207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Monotype Corsiva" pitchFamily="66" charset="0"/>
              </a:rPr>
              <a:t>Самопроверка</a:t>
            </a:r>
          </a:p>
        </p:txBody>
      </p:sp>
      <p:grpSp>
        <p:nvGrpSpPr>
          <p:cNvPr id="26629" name="Группа 1"/>
          <p:cNvGrpSpPr>
            <a:grpSpLocks/>
          </p:cNvGrpSpPr>
          <p:nvPr/>
        </p:nvGrpSpPr>
        <p:grpSpPr bwMode="auto">
          <a:xfrm>
            <a:off x="941388" y="3778250"/>
            <a:ext cx="8124825" cy="2035175"/>
            <a:chOff x="942109" y="3777646"/>
            <a:chExt cx="8123383" cy="203543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942109" y="3836391"/>
              <a:ext cx="8099574" cy="1976685"/>
            </a:xfrm>
            <a:prstGeom prst="rect">
              <a:avLst/>
            </a:prstGeom>
            <a:ln>
              <a:noFill/>
            </a:ln>
          </p:spPr>
          <p:txBody>
            <a:bodyPr>
              <a:spAutoFit/>
            </a:bodyPr>
            <a:lstStyle/>
            <a:p>
              <a:pPr indent="360363" algn="just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schemeClr val="accent6">
                      <a:lumMod val="50000"/>
                    </a:schemeClr>
                  </a:solidFill>
                  <a:uFill>
                    <a:solidFill>
                      <a:srgbClr val="C00000"/>
                    </a:solidFill>
                  </a:uFill>
                  <a:latin typeface="Monotype Corsiva" pitchFamily="66" charset="0"/>
                  <a:cs typeface="+mn-cs"/>
                </a:rPr>
                <a:t>Закипела</a:t>
              </a:r>
              <a:r>
                <a:rPr lang="ru-RU" sz="2800" b="1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+mn-cs"/>
                </a:rPr>
                <a:t> </a:t>
              </a:r>
              <a:r>
                <a:rPr lang="ru-RU" sz="2800" b="1" dirty="0">
                  <a:solidFill>
                    <a:schemeClr val="accent6">
                      <a:lumMod val="50000"/>
                    </a:schemeClr>
                  </a:solidFill>
                  <a:uFill>
                    <a:solidFill>
                      <a:srgbClr val="C00000"/>
                    </a:solidFill>
                  </a:uFill>
                  <a:latin typeface="Monotype Corsiva" pitchFamily="66" charset="0"/>
                  <a:cs typeface="+mn-cs"/>
                </a:rPr>
                <a:t>тут</a:t>
              </a:r>
              <a:r>
                <a:rPr lang="ru-RU" sz="2800" b="1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+mn-cs"/>
                </a:rPr>
                <a:t> </a:t>
              </a:r>
              <a:r>
                <a:rPr lang="ru-RU" sz="2800" b="1" dirty="0">
                  <a:solidFill>
                    <a:schemeClr val="accent6">
                      <a:lumMod val="50000"/>
                    </a:schemeClr>
                  </a:solidFill>
                  <a:uFill>
                    <a:solidFill>
                      <a:srgbClr val="C00000"/>
                    </a:solidFill>
                  </a:uFill>
                  <a:latin typeface="Monotype Corsiva" pitchFamily="66" charset="0"/>
                  <a:cs typeface="+mn-cs"/>
                </a:rPr>
                <a:t>в нём</a:t>
              </a:r>
              <a:r>
                <a:rPr lang="ru-RU" sz="2800" b="1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+mn-cs"/>
                </a:rPr>
                <a:t> </a:t>
              </a:r>
              <a:r>
                <a:rPr lang="ru-RU" sz="2800" b="1" dirty="0">
                  <a:solidFill>
                    <a:schemeClr val="accent6">
                      <a:lumMod val="50000"/>
                    </a:schemeClr>
                  </a:solidFill>
                  <a:uFill>
                    <a:solidFill>
                      <a:srgbClr val="C00000"/>
                    </a:solidFill>
                  </a:uFill>
                  <a:latin typeface="Monotype Corsiva" pitchFamily="66" charset="0"/>
                  <a:cs typeface="+mn-cs"/>
                </a:rPr>
                <a:t>горючая</a:t>
              </a:r>
              <a:r>
                <a:rPr lang="ru-RU" sz="2800" b="1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+mn-cs"/>
                </a:rPr>
                <a:t> слеза, и сразу он решил, что не бывать тому, чтобы им порознь пропадать, что возьмёт его к себе в дети.</a:t>
              </a:r>
            </a:p>
          </p:txBody>
        </p:sp>
        <p:grpSp>
          <p:nvGrpSpPr>
            <p:cNvPr id="26631" name="Группа 5"/>
            <p:cNvGrpSpPr>
              <a:grpSpLocks/>
            </p:cNvGrpSpPr>
            <p:nvPr/>
          </p:nvGrpSpPr>
          <p:grpSpPr bwMode="auto">
            <a:xfrm flipV="1">
              <a:off x="1403931" y="4451901"/>
              <a:ext cx="1309450" cy="75561"/>
              <a:chOff x="1140691" y="4003936"/>
              <a:chExt cx="2526145" cy="78509"/>
            </a:xfrm>
          </p:grpSpPr>
          <p:cxnSp>
            <p:nvCxnSpPr>
              <p:cNvPr id="138" name="Прямая соединительная линия 137"/>
              <p:cNvCxnSpPr/>
              <p:nvPr/>
            </p:nvCxnSpPr>
            <p:spPr>
              <a:xfrm>
                <a:off x="1140803" y="4004376"/>
                <a:ext cx="2526157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Прямая соединительная линия 138"/>
              <p:cNvCxnSpPr/>
              <p:nvPr/>
            </p:nvCxnSpPr>
            <p:spPr>
              <a:xfrm>
                <a:off x="1140803" y="4081908"/>
                <a:ext cx="2526157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32" name="Группа 6"/>
            <p:cNvGrpSpPr>
              <a:grpSpLocks/>
            </p:cNvGrpSpPr>
            <p:nvPr/>
          </p:nvGrpSpPr>
          <p:grpSpPr bwMode="auto">
            <a:xfrm>
              <a:off x="2789384" y="4451921"/>
              <a:ext cx="1533234" cy="48987"/>
              <a:chOff x="2281382" y="5971310"/>
              <a:chExt cx="3874655" cy="73890"/>
            </a:xfrm>
          </p:grpSpPr>
          <p:cxnSp>
            <p:nvCxnSpPr>
              <p:cNvPr id="109" name="Прямая соединительная линия 108"/>
              <p:cNvCxnSpPr/>
              <p:nvPr/>
            </p:nvCxnSpPr>
            <p:spPr>
              <a:xfrm>
                <a:off x="5871921" y="6027140"/>
                <a:ext cx="284788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730" name="Группа 109"/>
              <p:cNvGrpSpPr>
                <a:grpSpLocks/>
              </p:cNvGrpSpPr>
              <p:nvPr/>
            </p:nvGrpSpPr>
            <p:grpSpPr bwMode="auto">
              <a:xfrm>
                <a:off x="2281382" y="5971310"/>
                <a:ext cx="835891" cy="50799"/>
                <a:chOff x="2281382" y="5971310"/>
                <a:chExt cx="835891" cy="50799"/>
              </a:xfrm>
            </p:grpSpPr>
            <p:grpSp>
              <p:nvGrpSpPr>
                <p:cNvPr id="26752" name="Группа 131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136" name="Прямая соединительная линия 135"/>
                  <p:cNvCxnSpPr/>
                  <p:nvPr/>
                </p:nvCxnSpPr>
                <p:spPr>
                  <a:xfrm>
                    <a:off x="2282006" y="6003191"/>
                    <a:ext cx="288798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7" name="Овал 136"/>
                  <p:cNvSpPr/>
                  <p:nvPr/>
                </p:nvSpPr>
                <p:spPr>
                  <a:xfrm>
                    <a:off x="2622947" y="5976849"/>
                    <a:ext cx="48133" cy="45502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6753" name="Группа 132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134" name="Прямая соединительная линия 133"/>
                  <p:cNvCxnSpPr/>
                  <p:nvPr/>
                </p:nvCxnSpPr>
                <p:spPr>
                  <a:xfrm>
                    <a:off x="2279270" y="6003019"/>
                    <a:ext cx="288798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5" name="Овал 134"/>
                  <p:cNvSpPr/>
                  <p:nvPr/>
                </p:nvSpPr>
                <p:spPr>
                  <a:xfrm>
                    <a:off x="2620213" y="5976677"/>
                    <a:ext cx="48133" cy="45502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</p:grpSp>
          <p:grpSp>
            <p:nvGrpSpPr>
              <p:cNvPr id="26731" name="Группа 110"/>
              <p:cNvGrpSpPr>
                <a:grpSpLocks/>
              </p:cNvGrpSpPr>
              <p:nvPr/>
            </p:nvGrpSpPr>
            <p:grpSpPr bwMode="auto">
              <a:xfrm>
                <a:off x="3181927" y="5985164"/>
                <a:ext cx="835891" cy="50799"/>
                <a:chOff x="2281382" y="5971310"/>
                <a:chExt cx="835891" cy="50799"/>
              </a:xfrm>
            </p:grpSpPr>
            <p:grpSp>
              <p:nvGrpSpPr>
                <p:cNvPr id="26746" name="Группа 125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130" name="Прямая соединительная линия 129"/>
                  <p:cNvCxnSpPr/>
                  <p:nvPr/>
                </p:nvCxnSpPr>
                <p:spPr>
                  <a:xfrm>
                    <a:off x="2283952" y="6003706"/>
                    <a:ext cx="288798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1" name="Овал 130"/>
                  <p:cNvSpPr/>
                  <p:nvPr/>
                </p:nvSpPr>
                <p:spPr>
                  <a:xfrm>
                    <a:off x="2624895" y="5977363"/>
                    <a:ext cx="48133" cy="45502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6747" name="Группа 126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128" name="Прямая соединительная линия 127"/>
                  <p:cNvCxnSpPr/>
                  <p:nvPr/>
                </p:nvCxnSpPr>
                <p:spPr>
                  <a:xfrm>
                    <a:off x="2281218" y="6003534"/>
                    <a:ext cx="288798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9" name="Овал 128"/>
                  <p:cNvSpPr/>
                  <p:nvPr/>
                </p:nvSpPr>
                <p:spPr>
                  <a:xfrm>
                    <a:off x="2622159" y="5977191"/>
                    <a:ext cx="48133" cy="45502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</p:grpSp>
          <p:grpSp>
            <p:nvGrpSpPr>
              <p:cNvPr id="26732" name="Группа 111"/>
              <p:cNvGrpSpPr>
                <a:grpSpLocks/>
              </p:cNvGrpSpPr>
              <p:nvPr/>
            </p:nvGrpSpPr>
            <p:grpSpPr bwMode="auto">
              <a:xfrm>
                <a:off x="4077855" y="5985165"/>
                <a:ext cx="835891" cy="50799"/>
                <a:chOff x="2281382" y="5971310"/>
                <a:chExt cx="835891" cy="50799"/>
              </a:xfrm>
            </p:grpSpPr>
            <p:grpSp>
              <p:nvGrpSpPr>
                <p:cNvPr id="26740" name="Группа 119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124" name="Прямая соединительная линия 123"/>
                  <p:cNvCxnSpPr/>
                  <p:nvPr/>
                </p:nvCxnSpPr>
                <p:spPr>
                  <a:xfrm>
                    <a:off x="2282496" y="6003706"/>
                    <a:ext cx="288798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5" name="Овал 124"/>
                  <p:cNvSpPr/>
                  <p:nvPr/>
                </p:nvSpPr>
                <p:spPr>
                  <a:xfrm>
                    <a:off x="2623437" y="5977363"/>
                    <a:ext cx="48133" cy="45502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6741" name="Группа 120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122" name="Прямая соединительная линия 121"/>
                  <p:cNvCxnSpPr/>
                  <p:nvPr/>
                </p:nvCxnSpPr>
                <p:spPr>
                  <a:xfrm>
                    <a:off x="2279760" y="6003534"/>
                    <a:ext cx="288798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3" name="Овал 122"/>
                  <p:cNvSpPr/>
                  <p:nvPr/>
                </p:nvSpPr>
                <p:spPr>
                  <a:xfrm>
                    <a:off x="2620703" y="5977191"/>
                    <a:ext cx="48133" cy="45502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</p:grpSp>
          <p:grpSp>
            <p:nvGrpSpPr>
              <p:cNvPr id="26733" name="Группа 112"/>
              <p:cNvGrpSpPr>
                <a:grpSpLocks/>
              </p:cNvGrpSpPr>
              <p:nvPr/>
            </p:nvGrpSpPr>
            <p:grpSpPr bwMode="auto">
              <a:xfrm>
                <a:off x="4973783" y="5994401"/>
                <a:ext cx="835891" cy="50799"/>
                <a:chOff x="2281382" y="5971310"/>
                <a:chExt cx="835891" cy="50799"/>
              </a:xfrm>
            </p:grpSpPr>
            <p:grpSp>
              <p:nvGrpSpPr>
                <p:cNvPr id="26734" name="Группа 113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118" name="Прямая соединительная линия 117"/>
                  <p:cNvCxnSpPr/>
                  <p:nvPr/>
                </p:nvCxnSpPr>
                <p:spPr>
                  <a:xfrm>
                    <a:off x="2281038" y="6004048"/>
                    <a:ext cx="288798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9" name="Овал 118"/>
                  <p:cNvSpPr/>
                  <p:nvPr/>
                </p:nvSpPr>
                <p:spPr>
                  <a:xfrm>
                    <a:off x="2621982" y="5977706"/>
                    <a:ext cx="48133" cy="45502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6735" name="Группа 114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116" name="Прямая соединительная линия 115"/>
                  <p:cNvCxnSpPr/>
                  <p:nvPr/>
                </p:nvCxnSpPr>
                <p:spPr>
                  <a:xfrm>
                    <a:off x="2282314" y="6003876"/>
                    <a:ext cx="288798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7" name="Овал 116"/>
                  <p:cNvSpPr/>
                  <p:nvPr/>
                </p:nvSpPr>
                <p:spPr>
                  <a:xfrm>
                    <a:off x="2623258" y="5977534"/>
                    <a:ext cx="48133" cy="45502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</p:grpSp>
        </p:grpSp>
        <p:grpSp>
          <p:nvGrpSpPr>
            <p:cNvPr id="26633" name="Группа 7"/>
            <p:cNvGrpSpPr>
              <a:grpSpLocks/>
            </p:cNvGrpSpPr>
            <p:nvPr/>
          </p:nvGrpSpPr>
          <p:grpSpPr bwMode="auto">
            <a:xfrm>
              <a:off x="4414985" y="4424191"/>
              <a:ext cx="1080654" cy="101600"/>
              <a:chOff x="1736436" y="5915891"/>
              <a:chExt cx="4895274" cy="600363"/>
            </a:xfrm>
          </p:grpSpPr>
          <p:grpSp>
            <p:nvGrpSpPr>
              <p:cNvPr id="26711" name="Группа 90"/>
              <p:cNvGrpSpPr>
                <a:grpSpLocks/>
              </p:cNvGrpSpPr>
              <p:nvPr/>
            </p:nvGrpSpPr>
            <p:grpSpPr bwMode="auto">
              <a:xfrm>
                <a:off x="1736436" y="5915891"/>
                <a:ext cx="835892" cy="568036"/>
                <a:chOff x="1736436" y="5915891"/>
                <a:chExt cx="835892" cy="568036"/>
              </a:xfrm>
            </p:grpSpPr>
            <p:sp>
              <p:nvSpPr>
                <p:cNvPr id="107" name="Дуга 106"/>
                <p:cNvSpPr/>
                <p:nvPr/>
              </p:nvSpPr>
              <p:spPr>
                <a:xfrm>
                  <a:off x="1736246" y="6045163"/>
                  <a:ext cx="431397" cy="440945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400">
                    <a:solidFill>
                      <a:schemeClr val="accent6">
                        <a:lumMod val="50000"/>
                      </a:schemeClr>
                    </a:solidFill>
                    <a:latin typeface="Monotype Corsiva" pitchFamily="66" charset="0"/>
                  </a:endParaRPr>
                </a:p>
              </p:txBody>
            </p:sp>
            <p:sp>
              <p:nvSpPr>
                <p:cNvPr id="108" name="Дуга 107"/>
                <p:cNvSpPr/>
                <p:nvPr/>
              </p:nvSpPr>
              <p:spPr>
                <a:xfrm flipV="1">
                  <a:off x="2138883" y="5913817"/>
                  <a:ext cx="431397" cy="440945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400">
                    <a:solidFill>
                      <a:schemeClr val="accent6">
                        <a:lumMod val="50000"/>
                      </a:schemeClr>
                    </a:solidFill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6712" name="Группа 91"/>
              <p:cNvGrpSpPr>
                <a:grpSpLocks/>
              </p:cNvGrpSpPr>
              <p:nvPr/>
            </p:nvGrpSpPr>
            <p:grpSpPr bwMode="auto">
              <a:xfrm>
                <a:off x="2553854" y="5929745"/>
                <a:ext cx="835892" cy="568036"/>
                <a:chOff x="1736436" y="5915891"/>
                <a:chExt cx="835892" cy="568036"/>
              </a:xfrm>
            </p:grpSpPr>
            <p:sp>
              <p:nvSpPr>
                <p:cNvPr id="105" name="Дуга 104"/>
                <p:cNvSpPr/>
                <p:nvPr/>
              </p:nvSpPr>
              <p:spPr>
                <a:xfrm>
                  <a:off x="1738483" y="6040689"/>
                  <a:ext cx="431397" cy="440951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400">
                    <a:solidFill>
                      <a:schemeClr val="accent6">
                        <a:lumMod val="50000"/>
                      </a:schemeClr>
                    </a:solidFill>
                    <a:latin typeface="Monotype Corsiva" pitchFamily="66" charset="0"/>
                  </a:endParaRPr>
                </a:p>
              </p:txBody>
            </p:sp>
            <p:sp>
              <p:nvSpPr>
                <p:cNvPr id="106" name="Дуга 105"/>
                <p:cNvSpPr/>
                <p:nvPr/>
              </p:nvSpPr>
              <p:spPr>
                <a:xfrm flipV="1">
                  <a:off x="2141121" y="5909343"/>
                  <a:ext cx="431397" cy="440951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400">
                    <a:solidFill>
                      <a:schemeClr val="accent6">
                        <a:lumMod val="50000"/>
                      </a:schemeClr>
                    </a:solidFill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6713" name="Группа 92"/>
              <p:cNvGrpSpPr>
                <a:grpSpLocks/>
              </p:cNvGrpSpPr>
              <p:nvPr/>
            </p:nvGrpSpPr>
            <p:grpSpPr bwMode="auto">
              <a:xfrm>
                <a:off x="3357417" y="5938982"/>
                <a:ext cx="835892" cy="568036"/>
                <a:chOff x="1736436" y="5915891"/>
                <a:chExt cx="835892" cy="568036"/>
              </a:xfrm>
            </p:grpSpPr>
            <p:sp>
              <p:nvSpPr>
                <p:cNvPr id="103" name="Дуга 102"/>
                <p:cNvSpPr/>
                <p:nvPr/>
              </p:nvSpPr>
              <p:spPr>
                <a:xfrm>
                  <a:off x="1740195" y="6040837"/>
                  <a:ext cx="431397" cy="440945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400">
                    <a:solidFill>
                      <a:schemeClr val="accent6">
                        <a:lumMod val="50000"/>
                      </a:schemeClr>
                    </a:solidFill>
                    <a:latin typeface="Monotype Corsiva" pitchFamily="66" charset="0"/>
                  </a:endParaRPr>
                </a:p>
              </p:txBody>
            </p:sp>
            <p:sp>
              <p:nvSpPr>
                <p:cNvPr id="104" name="Дуга 103"/>
                <p:cNvSpPr/>
                <p:nvPr/>
              </p:nvSpPr>
              <p:spPr>
                <a:xfrm flipV="1">
                  <a:off x="2142833" y="5909491"/>
                  <a:ext cx="431397" cy="440945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400">
                    <a:solidFill>
                      <a:schemeClr val="accent6">
                        <a:lumMod val="50000"/>
                      </a:schemeClr>
                    </a:solidFill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6714" name="Группа 93"/>
              <p:cNvGrpSpPr>
                <a:grpSpLocks/>
              </p:cNvGrpSpPr>
              <p:nvPr/>
            </p:nvGrpSpPr>
            <p:grpSpPr bwMode="auto">
              <a:xfrm>
                <a:off x="4160982" y="5948218"/>
                <a:ext cx="835892" cy="568036"/>
                <a:chOff x="1736436" y="5915891"/>
                <a:chExt cx="835892" cy="568036"/>
              </a:xfrm>
            </p:grpSpPr>
            <p:sp>
              <p:nvSpPr>
                <p:cNvPr id="101" name="Дуга 100"/>
                <p:cNvSpPr/>
                <p:nvPr/>
              </p:nvSpPr>
              <p:spPr>
                <a:xfrm>
                  <a:off x="1734715" y="6040979"/>
                  <a:ext cx="438590" cy="440951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400">
                    <a:solidFill>
                      <a:schemeClr val="accent6">
                        <a:lumMod val="50000"/>
                      </a:schemeClr>
                    </a:solidFill>
                    <a:latin typeface="Monotype Corsiva" pitchFamily="66" charset="0"/>
                  </a:endParaRPr>
                </a:p>
              </p:txBody>
            </p:sp>
            <p:sp>
              <p:nvSpPr>
                <p:cNvPr id="102" name="Дуга 101"/>
                <p:cNvSpPr/>
                <p:nvPr/>
              </p:nvSpPr>
              <p:spPr>
                <a:xfrm flipV="1">
                  <a:off x="2137353" y="5909632"/>
                  <a:ext cx="438590" cy="440951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400">
                    <a:solidFill>
                      <a:schemeClr val="accent6">
                        <a:lumMod val="50000"/>
                      </a:schemeClr>
                    </a:solidFill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6715" name="Группа 94"/>
              <p:cNvGrpSpPr>
                <a:grpSpLocks/>
              </p:cNvGrpSpPr>
              <p:nvPr/>
            </p:nvGrpSpPr>
            <p:grpSpPr bwMode="auto">
              <a:xfrm>
                <a:off x="4983018" y="5938982"/>
                <a:ext cx="835892" cy="568036"/>
                <a:chOff x="1736436" y="5915891"/>
                <a:chExt cx="835892" cy="568036"/>
              </a:xfrm>
            </p:grpSpPr>
            <p:sp>
              <p:nvSpPr>
                <p:cNvPr id="99" name="Дуга 98"/>
                <p:cNvSpPr/>
                <p:nvPr/>
              </p:nvSpPr>
              <p:spPr>
                <a:xfrm>
                  <a:off x="1739529" y="6040837"/>
                  <a:ext cx="431397" cy="440945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400">
                    <a:solidFill>
                      <a:schemeClr val="accent6">
                        <a:lumMod val="50000"/>
                      </a:schemeClr>
                    </a:solidFill>
                    <a:latin typeface="Monotype Corsiva" pitchFamily="66" charset="0"/>
                  </a:endParaRPr>
                </a:p>
              </p:txBody>
            </p:sp>
            <p:sp>
              <p:nvSpPr>
                <p:cNvPr id="100" name="Дуга 99"/>
                <p:cNvSpPr/>
                <p:nvPr/>
              </p:nvSpPr>
              <p:spPr>
                <a:xfrm flipV="1">
                  <a:off x="2142167" y="5909491"/>
                  <a:ext cx="431397" cy="440945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400">
                    <a:solidFill>
                      <a:schemeClr val="accent6">
                        <a:lumMod val="50000"/>
                      </a:schemeClr>
                    </a:solidFill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6716" name="Группа 95"/>
              <p:cNvGrpSpPr>
                <a:grpSpLocks/>
              </p:cNvGrpSpPr>
              <p:nvPr/>
            </p:nvGrpSpPr>
            <p:grpSpPr bwMode="auto">
              <a:xfrm>
                <a:off x="5795818" y="5948218"/>
                <a:ext cx="835892" cy="568036"/>
                <a:chOff x="1736436" y="5915891"/>
                <a:chExt cx="835892" cy="568036"/>
              </a:xfrm>
            </p:grpSpPr>
            <p:sp>
              <p:nvSpPr>
                <p:cNvPr id="97" name="Дуга 96"/>
                <p:cNvSpPr/>
                <p:nvPr/>
              </p:nvSpPr>
              <p:spPr>
                <a:xfrm>
                  <a:off x="1739194" y="6040979"/>
                  <a:ext cx="431397" cy="440951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400">
                    <a:solidFill>
                      <a:schemeClr val="accent6">
                        <a:lumMod val="50000"/>
                      </a:schemeClr>
                    </a:solidFill>
                    <a:latin typeface="Monotype Corsiva" pitchFamily="66" charset="0"/>
                  </a:endParaRPr>
                </a:p>
              </p:txBody>
            </p:sp>
            <p:sp>
              <p:nvSpPr>
                <p:cNvPr id="98" name="Дуга 97"/>
                <p:cNvSpPr/>
                <p:nvPr/>
              </p:nvSpPr>
              <p:spPr>
                <a:xfrm flipV="1">
                  <a:off x="2141832" y="5909632"/>
                  <a:ext cx="431397" cy="440951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400">
                    <a:solidFill>
                      <a:schemeClr val="accent6">
                        <a:lumMod val="50000"/>
                      </a:schemeClr>
                    </a:solidFill>
                    <a:latin typeface="Monotype Corsiva" pitchFamily="66" charset="0"/>
                  </a:endParaRPr>
                </a:p>
              </p:txBody>
            </p:sp>
          </p:grpSp>
        </p:grpSp>
        <p:cxnSp>
          <p:nvCxnSpPr>
            <p:cNvPr id="9" name="Прямая соединительная линия 8"/>
            <p:cNvCxnSpPr/>
            <p:nvPr/>
          </p:nvCxnSpPr>
          <p:spPr>
            <a:xfrm>
              <a:off x="5606943" y="4460357"/>
              <a:ext cx="757104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7689373" y="4469883"/>
              <a:ext cx="280938" cy="4764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636" name="Группа 10"/>
            <p:cNvGrpSpPr>
              <a:grpSpLocks/>
            </p:cNvGrpSpPr>
            <p:nvPr/>
          </p:nvGrpSpPr>
          <p:grpSpPr bwMode="auto">
            <a:xfrm flipV="1">
              <a:off x="8067967" y="4470372"/>
              <a:ext cx="845126" cy="70943"/>
              <a:chOff x="1140691" y="4003936"/>
              <a:chExt cx="2526145" cy="78509"/>
            </a:xfrm>
          </p:grpSpPr>
          <p:cxnSp>
            <p:nvCxnSpPr>
              <p:cNvPr id="89" name="Прямая соединительная линия 88"/>
              <p:cNvCxnSpPr/>
              <p:nvPr/>
            </p:nvCxnSpPr>
            <p:spPr>
              <a:xfrm>
                <a:off x="1142938" y="4003919"/>
                <a:ext cx="2523975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Прямая соединительная линия 89"/>
              <p:cNvCxnSpPr/>
              <p:nvPr/>
            </p:nvCxnSpPr>
            <p:spPr>
              <a:xfrm>
                <a:off x="1142938" y="4082986"/>
                <a:ext cx="2523975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37" name="Группа 11"/>
            <p:cNvGrpSpPr>
              <a:grpSpLocks/>
            </p:cNvGrpSpPr>
            <p:nvPr/>
          </p:nvGrpSpPr>
          <p:grpSpPr bwMode="auto">
            <a:xfrm>
              <a:off x="6799098" y="4460937"/>
              <a:ext cx="785715" cy="46384"/>
              <a:chOff x="6318808" y="3694343"/>
              <a:chExt cx="785715" cy="46384"/>
            </a:xfrm>
          </p:grpSpPr>
          <p:cxnSp>
            <p:nvCxnSpPr>
              <p:cNvPr id="81" name="Прямая соединительная линия 80"/>
              <p:cNvCxnSpPr/>
              <p:nvPr/>
            </p:nvCxnSpPr>
            <p:spPr>
              <a:xfrm>
                <a:off x="6926558" y="3722342"/>
                <a:ext cx="177769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702" name="Группа 81"/>
              <p:cNvGrpSpPr>
                <a:grpSpLocks/>
              </p:cNvGrpSpPr>
              <p:nvPr/>
            </p:nvGrpSpPr>
            <p:grpSpPr bwMode="auto">
              <a:xfrm>
                <a:off x="6318808" y="3694343"/>
                <a:ext cx="543810" cy="46384"/>
                <a:chOff x="2281382" y="5971310"/>
                <a:chExt cx="835891" cy="50799"/>
              </a:xfrm>
            </p:grpSpPr>
            <p:grpSp>
              <p:nvGrpSpPr>
                <p:cNvPr id="26703" name="Группа 82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87" name="Прямая соединительная линия 86"/>
                  <p:cNvCxnSpPr/>
                  <p:nvPr/>
                </p:nvCxnSpPr>
                <p:spPr>
                  <a:xfrm>
                    <a:off x="2281145" y="6003713"/>
                    <a:ext cx="285446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8" name="Овал 87"/>
                  <p:cNvSpPr/>
                  <p:nvPr/>
                </p:nvSpPr>
                <p:spPr>
                  <a:xfrm>
                    <a:off x="2622706" y="5975892"/>
                    <a:ext cx="46354" cy="46948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6704" name="Группа 83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85" name="Прямая соединительная линия 84"/>
                  <p:cNvCxnSpPr/>
                  <p:nvPr/>
                </p:nvCxnSpPr>
                <p:spPr>
                  <a:xfrm>
                    <a:off x="2282089" y="6003113"/>
                    <a:ext cx="285446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Овал 85"/>
                  <p:cNvSpPr/>
                  <p:nvPr/>
                </p:nvSpPr>
                <p:spPr>
                  <a:xfrm>
                    <a:off x="2623650" y="5975292"/>
                    <a:ext cx="46354" cy="46949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</p:grpSp>
        </p:grpSp>
        <p:grpSp>
          <p:nvGrpSpPr>
            <p:cNvPr id="26638" name="Группа 12"/>
            <p:cNvGrpSpPr>
              <a:grpSpLocks/>
            </p:cNvGrpSpPr>
            <p:nvPr/>
          </p:nvGrpSpPr>
          <p:grpSpPr bwMode="auto">
            <a:xfrm flipV="1">
              <a:off x="1717965" y="5061521"/>
              <a:ext cx="1366980" cy="83106"/>
              <a:chOff x="1140691" y="4003936"/>
              <a:chExt cx="2526145" cy="78509"/>
            </a:xfrm>
          </p:grpSpPr>
          <p:cxnSp>
            <p:nvCxnSpPr>
              <p:cNvPr id="79" name="Прямая соединительная линия 78"/>
              <p:cNvCxnSpPr/>
              <p:nvPr/>
            </p:nvCxnSpPr>
            <p:spPr>
              <a:xfrm>
                <a:off x="1141232" y="4003910"/>
                <a:ext cx="2525434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Прямая соединительная линия 79"/>
              <p:cNvCxnSpPr/>
              <p:nvPr/>
            </p:nvCxnSpPr>
            <p:spPr>
              <a:xfrm>
                <a:off x="1141232" y="4081903"/>
                <a:ext cx="2525434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39" name="Группа 13"/>
            <p:cNvGrpSpPr>
              <a:grpSpLocks/>
            </p:cNvGrpSpPr>
            <p:nvPr/>
          </p:nvGrpSpPr>
          <p:grpSpPr bwMode="auto">
            <a:xfrm flipV="1">
              <a:off x="3201882" y="4946019"/>
              <a:ext cx="806701" cy="152427"/>
              <a:chOff x="5483263" y="5537172"/>
              <a:chExt cx="2025901" cy="0"/>
            </a:xfrm>
          </p:grpSpPr>
          <p:cxnSp>
            <p:nvCxnSpPr>
              <p:cNvPr id="75" name="Прямая соединительная линия 74"/>
              <p:cNvCxnSpPr/>
              <p:nvPr/>
            </p:nvCxnSpPr>
            <p:spPr>
              <a:xfrm>
                <a:off x="5484333" y="5689407"/>
                <a:ext cx="302940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6070280" y="5689407"/>
                <a:ext cx="298955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Прямая соединительная линия 76"/>
              <p:cNvCxnSpPr/>
              <p:nvPr/>
            </p:nvCxnSpPr>
            <p:spPr>
              <a:xfrm>
                <a:off x="6632314" y="5689407"/>
                <a:ext cx="302940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7206305" y="5689407"/>
                <a:ext cx="302940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40" name="Группа 14"/>
            <p:cNvGrpSpPr>
              <a:grpSpLocks/>
            </p:cNvGrpSpPr>
            <p:nvPr/>
          </p:nvGrpSpPr>
          <p:grpSpPr bwMode="auto">
            <a:xfrm flipV="1">
              <a:off x="5109193" y="4839849"/>
              <a:ext cx="469572" cy="258596"/>
              <a:chOff x="5483263" y="5537172"/>
              <a:chExt cx="2025901" cy="0"/>
            </a:xfrm>
          </p:grpSpPr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5480515" y="5795768"/>
                <a:ext cx="301305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Прямая соединительная линия 71"/>
              <p:cNvCxnSpPr/>
              <p:nvPr/>
            </p:nvCxnSpPr>
            <p:spPr>
              <a:xfrm>
                <a:off x="6062583" y="5795768"/>
                <a:ext cx="308150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6630951" y="5795768"/>
                <a:ext cx="301305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Прямая соединительная линия 73"/>
              <p:cNvCxnSpPr/>
              <p:nvPr/>
            </p:nvCxnSpPr>
            <p:spPr>
              <a:xfrm>
                <a:off x="7206169" y="5795768"/>
                <a:ext cx="301305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41" name="Группа 15"/>
            <p:cNvGrpSpPr>
              <a:grpSpLocks/>
            </p:cNvGrpSpPr>
            <p:nvPr/>
          </p:nvGrpSpPr>
          <p:grpSpPr bwMode="auto">
            <a:xfrm>
              <a:off x="5667644" y="5065918"/>
              <a:ext cx="1010248" cy="51000"/>
              <a:chOff x="6318808" y="3694343"/>
              <a:chExt cx="785715" cy="46384"/>
            </a:xfrm>
          </p:grpSpPr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6927092" y="3722633"/>
                <a:ext cx="177761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684" name="Группа 63"/>
              <p:cNvGrpSpPr>
                <a:grpSpLocks/>
              </p:cNvGrpSpPr>
              <p:nvPr/>
            </p:nvGrpSpPr>
            <p:grpSpPr bwMode="auto">
              <a:xfrm>
                <a:off x="6318808" y="3694343"/>
                <a:ext cx="543810" cy="46384"/>
                <a:chOff x="2281382" y="5971310"/>
                <a:chExt cx="835891" cy="50799"/>
              </a:xfrm>
            </p:grpSpPr>
            <p:grpSp>
              <p:nvGrpSpPr>
                <p:cNvPr id="26685" name="Группа 64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69" name="Прямая соединительная линия 68"/>
                  <p:cNvCxnSpPr/>
                  <p:nvPr/>
                </p:nvCxnSpPr>
                <p:spPr>
                  <a:xfrm>
                    <a:off x="2280919" y="6003874"/>
                    <a:ext cx="286520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0" name="Овал 69"/>
                  <p:cNvSpPr/>
                  <p:nvPr/>
                </p:nvSpPr>
                <p:spPr>
                  <a:xfrm>
                    <a:off x="2624364" y="5975408"/>
                    <a:ext cx="45539" cy="47443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6686" name="Группа 65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67" name="Прямая соединительная линия 66"/>
                  <p:cNvCxnSpPr/>
                  <p:nvPr/>
                </p:nvCxnSpPr>
                <p:spPr>
                  <a:xfrm>
                    <a:off x="2280759" y="6003747"/>
                    <a:ext cx="286520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8" name="Овал 67"/>
                  <p:cNvSpPr/>
                  <p:nvPr/>
                </p:nvSpPr>
                <p:spPr>
                  <a:xfrm>
                    <a:off x="2624203" y="5975281"/>
                    <a:ext cx="45539" cy="47443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</p:grpSp>
        </p:grpSp>
        <p:grpSp>
          <p:nvGrpSpPr>
            <p:cNvPr id="26642" name="Группа 16"/>
            <p:cNvGrpSpPr>
              <a:grpSpLocks/>
            </p:cNvGrpSpPr>
            <p:nvPr/>
          </p:nvGrpSpPr>
          <p:grpSpPr bwMode="auto">
            <a:xfrm flipV="1">
              <a:off x="6784114" y="5070736"/>
              <a:ext cx="1528616" cy="80179"/>
              <a:chOff x="1140691" y="4003936"/>
              <a:chExt cx="2526145" cy="78509"/>
            </a:xfrm>
          </p:grpSpPr>
          <p:cxnSp>
            <p:nvCxnSpPr>
              <p:cNvPr id="61" name="Прямая соединительная линия 60"/>
              <p:cNvCxnSpPr/>
              <p:nvPr/>
            </p:nvCxnSpPr>
            <p:spPr>
              <a:xfrm>
                <a:off x="1141591" y="4003847"/>
                <a:ext cx="2525940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1141591" y="4083133"/>
                <a:ext cx="2525940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43" name="Группа 18"/>
            <p:cNvGrpSpPr>
              <a:grpSpLocks/>
            </p:cNvGrpSpPr>
            <p:nvPr/>
          </p:nvGrpSpPr>
          <p:grpSpPr bwMode="auto">
            <a:xfrm flipV="1">
              <a:off x="1039095" y="5671121"/>
              <a:ext cx="1177632" cy="70920"/>
              <a:chOff x="1140691" y="4003936"/>
              <a:chExt cx="2526145" cy="78509"/>
            </a:xfrm>
          </p:grpSpPr>
          <p:cxnSp>
            <p:nvCxnSpPr>
              <p:cNvPr id="59" name="Прямая соединительная линия 58"/>
              <p:cNvCxnSpPr/>
              <p:nvPr/>
            </p:nvCxnSpPr>
            <p:spPr>
              <a:xfrm>
                <a:off x="1140335" y="4004391"/>
                <a:ext cx="2526325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1140335" y="4081725"/>
                <a:ext cx="2526325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44" name="Группа 20"/>
            <p:cNvGrpSpPr>
              <a:grpSpLocks/>
            </p:cNvGrpSpPr>
            <p:nvPr/>
          </p:nvGrpSpPr>
          <p:grpSpPr bwMode="auto">
            <a:xfrm flipV="1">
              <a:off x="2245920" y="5523340"/>
              <a:ext cx="460335" cy="170852"/>
              <a:chOff x="5483263" y="5537172"/>
              <a:chExt cx="2025901" cy="0"/>
            </a:xfrm>
          </p:grpSpPr>
          <p:cxnSp>
            <p:nvCxnSpPr>
              <p:cNvPr id="51" name="Прямая соединительная линия 50"/>
              <p:cNvCxnSpPr/>
              <p:nvPr/>
            </p:nvCxnSpPr>
            <p:spPr>
              <a:xfrm>
                <a:off x="5480161" y="5707228"/>
                <a:ext cx="300367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>
                <a:off x="6066920" y="5707228"/>
                <a:ext cx="300367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Прямая соединительная линия 52"/>
              <p:cNvCxnSpPr/>
              <p:nvPr/>
            </p:nvCxnSpPr>
            <p:spPr>
              <a:xfrm>
                <a:off x="6632726" y="5707228"/>
                <a:ext cx="300363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>
                <a:off x="7205514" y="5707228"/>
                <a:ext cx="300363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45" name="Группа 21"/>
            <p:cNvGrpSpPr>
              <a:grpSpLocks/>
            </p:cNvGrpSpPr>
            <p:nvPr/>
          </p:nvGrpSpPr>
          <p:grpSpPr bwMode="auto">
            <a:xfrm>
              <a:off x="2757058" y="5669712"/>
              <a:ext cx="1805706" cy="45719"/>
              <a:chOff x="2281382" y="5971310"/>
              <a:chExt cx="2082798" cy="64653"/>
            </a:xfrm>
          </p:grpSpPr>
          <p:grpSp>
            <p:nvGrpSpPr>
              <p:cNvPr id="26660" name="Группа 35"/>
              <p:cNvGrpSpPr>
                <a:grpSpLocks/>
              </p:cNvGrpSpPr>
              <p:nvPr/>
            </p:nvGrpSpPr>
            <p:grpSpPr bwMode="auto">
              <a:xfrm>
                <a:off x="2281382" y="5971310"/>
                <a:ext cx="835891" cy="50799"/>
                <a:chOff x="2281382" y="5971310"/>
                <a:chExt cx="835891" cy="50799"/>
              </a:xfrm>
            </p:grpSpPr>
            <p:grpSp>
              <p:nvGrpSpPr>
                <p:cNvPr id="26669" name="Группа 44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49" name="Прямая соединительная линия 48"/>
                  <p:cNvCxnSpPr/>
                  <p:nvPr/>
                </p:nvCxnSpPr>
                <p:spPr>
                  <a:xfrm>
                    <a:off x="2280507" y="6003409"/>
                    <a:ext cx="285603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0" name="Овал 49"/>
                  <p:cNvSpPr/>
                  <p:nvPr/>
                </p:nvSpPr>
                <p:spPr>
                  <a:xfrm>
                    <a:off x="2622864" y="5976466"/>
                    <a:ext cx="45769" cy="44905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6670" name="Группа 45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47" name="Прямая соединительная линия 46"/>
                  <p:cNvCxnSpPr/>
                  <p:nvPr/>
                </p:nvCxnSpPr>
                <p:spPr>
                  <a:xfrm>
                    <a:off x="2281084" y="6003536"/>
                    <a:ext cx="285603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8" name="Овал 47"/>
                  <p:cNvSpPr/>
                  <p:nvPr/>
                </p:nvSpPr>
                <p:spPr>
                  <a:xfrm>
                    <a:off x="2623441" y="5976593"/>
                    <a:ext cx="45770" cy="44905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</p:grpSp>
          <p:grpSp>
            <p:nvGrpSpPr>
              <p:cNvPr id="26661" name="Группа 36"/>
              <p:cNvGrpSpPr>
                <a:grpSpLocks/>
              </p:cNvGrpSpPr>
              <p:nvPr/>
            </p:nvGrpSpPr>
            <p:grpSpPr bwMode="auto">
              <a:xfrm>
                <a:off x="3181927" y="5985164"/>
                <a:ext cx="835891" cy="50799"/>
                <a:chOff x="2281382" y="5971310"/>
                <a:chExt cx="835891" cy="50799"/>
              </a:xfrm>
            </p:grpSpPr>
            <p:grpSp>
              <p:nvGrpSpPr>
                <p:cNvPr id="26663" name="Группа 38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43" name="Прямая соединительная линия 42"/>
                  <p:cNvCxnSpPr/>
                  <p:nvPr/>
                </p:nvCxnSpPr>
                <p:spPr>
                  <a:xfrm>
                    <a:off x="2280706" y="6003027"/>
                    <a:ext cx="285603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" name="Овал 43"/>
                  <p:cNvSpPr/>
                  <p:nvPr/>
                </p:nvSpPr>
                <p:spPr>
                  <a:xfrm>
                    <a:off x="2623064" y="5976084"/>
                    <a:ext cx="45769" cy="44905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6664" name="Группа 39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41" name="Прямая соединительная линия 40"/>
                  <p:cNvCxnSpPr/>
                  <p:nvPr/>
                </p:nvCxnSpPr>
                <p:spPr>
                  <a:xfrm>
                    <a:off x="2281284" y="6003154"/>
                    <a:ext cx="285603" cy="0"/>
                  </a:xfrm>
                  <a:prstGeom prst="line">
                    <a:avLst/>
                  </a:prstGeom>
                  <a:ln w="1905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Овал 41"/>
                  <p:cNvSpPr/>
                  <p:nvPr/>
                </p:nvSpPr>
                <p:spPr>
                  <a:xfrm>
                    <a:off x="2623640" y="5976211"/>
                    <a:ext cx="45770" cy="44905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400">
                      <a:solidFill>
                        <a:schemeClr val="accent6">
                          <a:lumMod val="50000"/>
                        </a:schemeClr>
                      </a:solidFill>
                      <a:latin typeface="Monotype Corsiva" pitchFamily="66" charset="0"/>
                    </a:endParaRPr>
                  </a:p>
                </p:txBody>
              </p:sp>
            </p:grpSp>
          </p:grp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4078335" y="6016881"/>
                <a:ext cx="285602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Выгнутая вверх стрелка 22"/>
            <p:cNvSpPr/>
            <p:nvPr/>
          </p:nvSpPr>
          <p:spPr>
            <a:xfrm>
              <a:off x="1865870" y="3852268"/>
              <a:ext cx="1395164" cy="285786"/>
            </a:xfrm>
            <a:prstGeom prst="curvedDownArrow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24" name="Выгнутая вверх стрелка 23"/>
            <p:cNvSpPr/>
            <p:nvPr/>
          </p:nvSpPr>
          <p:spPr>
            <a:xfrm>
              <a:off x="1842061" y="3777646"/>
              <a:ext cx="2287182" cy="374697"/>
            </a:xfrm>
            <a:prstGeom prst="curvedDownArrow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25" name="Выгнутая вверх стрелка 24"/>
            <p:cNvSpPr/>
            <p:nvPr/>
          </p:nvSpPr>
          <p:spPr>
            <a:xfrm flipH="1">
              <a:off x="4811747" y="3864970"/>
              <a:ext cx="1380880" cy="374697"/>
            </a:xfrm>
            <a:prstGeom prst="curvedDownArrow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26" name="Выгнутая вверх стрелка 25"/>
            <p:cNvSpPr/>
            <p:nvPr/>
          </p:nvSpPr>
          <p:spPr>
            <a:xfrm flipH="1">
              <a:off x="7171940" y="3796698"/>
              <a:ext cx="1380880" cy="373110"/>
            </a:xfrm>
            <a:prstGeom prst="curvedDownArrow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27" name="Выгнутая вверх стрелка 26"/>
            <p:cNvSpPr/>
            <p:nvPr/>
          </p:nvSpPr>
          <p:spPr>
            <a:xfrm>
              <a:off x="1394466" y="5200224"/>
              <a:ext cx="1828475" cy="249269"/>
            </a:xfrm>
            <a:prstGeom prst="curvedDownArrow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28" name="Выгнутая вверх стрелка 27"/>
            <p:cNvSpPr/>
            <p:nvPr/>
          </p:nvSpPr>
          <p:spPr>
            <a:xfrm flipH="1">
              <a:off x="6178342" y="4554031"/>
              <a:ext cx="1784033" cy="295312"/>
            </a:xfrm>
            <a:prstGeom prst="curvedDownArrow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29" name="Выгнутая вверх стрелка 28"/>
            <p:cNvSpPr/>
            <p:nvPr/>
          </p:nvSpPr>
          <p:spPr>
            <a:xfrm flipH="1">
              <a:off x="5273627" y="4544505"/>
              <a:ext cx="2669701" cy="309601"/>
            </a:xfrm>
            <a:prstGeom prst="curvedDownArrow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30" name="Выгнутая вверх стрелка 29"/>
            <p:cNvSpPr/>
            <p:nvPr/>
          </p:nvSpPr>
          <p:spPr>
            <a:xfrm>
              <a:off x="2013481" y="4544505"/>
              <a:ext cx="1661818" cy="249268"/>
            </a:xfrm>
            <a:prstGeom prst="curvedDownArrow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31" name="Выгнутая вверх стрелка 30"/>
            <p:cNvSpPr/>
            <p:nvPr/>
          </p:nvSpPr>
          <p:spPr>
            <a:xfrm>
              <a:off x="1423036" y="5200224"/>
              <a:ext cx="996773" cy="249269"/>
            </a:xfrm>
            <a:prstGeom prst="curvedDownArrow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32" name="Выгнутая вверх стрелка 31"/>
            <p:cNvSpPr/>
            <p:nvPr/>
          </p:nvSpPr>
          <p:spPr>
            <a:xfrm>
              <a:off x="1384942" y="5181172"/>
              <a:ext cx="2752236" cy="258795"/>
            </a:xfrm>
            <a:prstGeom prst="curvedDownArrow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33" name="Овал 32"/>
            <p:cNvSpPr/>
            <p:nvPr/>
          </p:nvSpPr>
          <p:spPr>
            <a:xfrm>
              <a:off x="942109" y="4682634"/>
              <a:ext cx="692027" cy="45249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34" name="Овал 33"/>
            <p:cNvSpPr/>
            <p:nvPr/>
          </p:nvSpPr>
          <p:spPr>
            <a:xfrm>
              <a:off x="6414838" y="4128528"/>
              <a:ext cx="346014" cy="34611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35" name="Овал 34"/>
            <p:cNvSpPr/>
            <p:nvPr/>
          </p:nvSpPr>
          <p:spPr>
            <a:xfrm>
              <a:off x="4091150" y="4682634"/>
              <a:ext cx="979313" cy="44296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141" name="Овал 140"/>
            <p:cNvSpPr/>
            <p:nvPr/>
          </p:nvSpPr>
          <p:spPr>
            <a:xfrm>
              <a:off x="8373465" y="4650880"/>
              <a:ext cx="692027" cy="45249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i="1" smtClean="0">
                <a:latin typeface="Monotype Corsiva" pitchFamily="66" charset="0"/>
              </a:rPr>
              <a:t>Знания и умения: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675" y="1304925"/>
            <a:ext cx="8229600" cy="5095875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20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русскому языку: </a:t>
            </a:r>
            <a:endParaRPr lang="ru-RU" sz="2000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уметь заменять прямую речь на косвенную, соблюдая правила пунктуации;</a:t>
            </a:r>
          </a:p>
          <a:p>
            <a:pPr algn="just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уметь разбирать предложения по членам предложения;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  <a:defRPr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  <a:defRPr/>
            </a:pPr>
            <a:r>
              <a:rPr lang="ru-RU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информатике:</a:t>
            </a:r>
            <a:endParaRPr lang="ru-RU" sz="2000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уметь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создавать схемы, используя главные инструменты текстового процессора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MS Office Word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а именно:</a:t>
            </a:r>
          </a:p>
          <a:p>
            <a:pPr algn="just"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выполнять основные операции над объектами (удаление, перемещение, копирование и изменение размеров и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создавать надписи;</a:t>
            </a:r>
          </a:p>
          <a:p>
            <a:pPr algn="just"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создавать схемы из простых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объектов.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иложение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530225" y="554038"/>
            <a:ext cx="8026400" cy="5421312"/>
          </a:xfrm>
        </p:spPr>
        <p:txBody>
          <a:bodyPr/>
          <a:lstStyle/>
          <a:p>
            <a:pPr marL="360363" indent="0" algn="just">
              <a:buFontTx/>
              <a:buNone/>
            </a:pPr>
            <a:endParaRPr lang="ru-RU" sz="700" smtClean="0">
              <a:solidFill>
                <a:schemeClr val="bg1"/>
              </a:solidFill>
              <a:latin typeface="Monotype Corsiva" pitchFamily="66" charset="0"/>
            </a:endParaRPr>
          </a:p>
          <a:p>
            <a:pPr marL="360363" indent="0" algn="just">
              <a:buFontTx/>
              <a:buNone/>
            </a:pPr>
            <a:r>
              <a:rPr lang="ru-RU" sz="2800" i="1" smtClean="0">
                <a:solidFill>
                  <a:srgbClr val="FFC000"/>
                </a:solidFill>
                <a:latin typeface="Monotype Corsiva" pitchFamily="66" charset="0"/>
              </a:rPr>
              <a:t>Прямая речь </a:t>
            </a:r>
            <a:r>
              <a:rPr lang="ru-RU" sz="2800" i="1" smtClean="0">
                <a:solidFill>
                  <a:schemeClr val="bg1"/>
                </a:solidFill>
                <a:latin typeface="Monotype Corsiva" pitchFamily="66" charset="0"/>
              </a:rPr>
              <a:t>– это точно воспроизведённая чужая речь, переданная от лица того, кто её произнёс или написал.</a:t>
            </a:r>
          </a:p>
          <a:p>
            <a:pPr marL="360363" indent="0" algn="just">
              <a:buFontTx/>
              <a:buNone/>
            </a:pPr>
            <a:endParaRPr lang="ru-RU" sz="2800" i="1" smtClean="0">
              <a:solidFill>
                <a:schemeClr val="bg1"/>
              </a:solidFill>
              <a:latin typeface="Monotype Corsiva" pitchFamily="66" charset="0"/>
            </a:endParaRPr>
          </a:p>
          <a:p>
            <a:pPr marL="360363" indent="0" algn="just">
              <a:buFontTx/>
              <a:buNone/>
            </a:pPr>
            <a:endParaRPr lang="ru-RU" sz="2800" i="1" smtClean="0">
              <a:solidFill>
                <a:schemeClr val="bg1"/>
              </a:solidFill>
              <a:latin typeface="Monotype Corsiva" pitchFamily="66" charset="0"/>
            </a:endParaRPr>
          </a:p>
          <a:p>
            <a:pPr marL="360363" indent="0" algn="just">
              <a:buFontTx/>
              <a:buNone/>
            </a:pPr>
            <a:r>
              <a:rPr lang="ru-RU" sz="3600" i="1" smtClean="0">
                <a:solidFill>
                  <a:schemeClr val="bg1"/>
                </a:solidFill>
                <a:latin typeface="Monotype Corsiva" pitchFamily="66" charset="0"/>
              </a:rPr>
              <a:t>« П », –а.          А: « П? »          « П,  –а,  –п».</a:t>
            </a:r>
          </a:p>
          <a:p>
            <a:pPr marL="360363" indent="0" algn="just">
              <a:buFontTx/>
              <a:buNone/>
            </a:pPr>
            <a:endParaRPr lang="ru-RU" sz="2800" i="1" smtClean="0">
              <a:solidFill>
                <a:schemeClr val="bg1"/>
              </a:solidFill>
              <a:latin typeface="Monotype Corsiva" pitchFamily="66" charset="0"/>
            </a:endParaRPr>
          </a:p>
          <a:p>
            <a:pPr marL="360363" indent="0" algn="just">
              <a:buFontTx/>
              <a:buNone/>
            </a:pPr>
            <a:endParaRPr lang="ru-RU" sz="2800" i="1" smtClean="0">
              <a:solidFill>
                <a:schemeClr val="bg1"/>
              </a:solidFill>
              <a:latin typeface="Monotype Corsiva" pitchFamily="66" charset="0"/>
            </a:endParaRPr>
          </a:p>
          <a:p>
            <a:pPr marL="360363" indent="0" algn="just">
              <a:buFontTx/>
              <a:buNone/>
            </a:pPr>
            <a:r>
              <a:rPr lang="ru-RU" sz="2800" i="1" smtClean="0">
                <a:solidFill>
                  <a:srgbClr val="FFC000"/>
                </a:solidFill>
                <a:latin typeface="Monotype Corsiva" pitchFamily="66" charset="0"/>
              </a:rPr>
              <a:t>Косвенная речь </a:t>
            </a:r>
            <a:r>
              <a:rPr lang="ru-RU" sz="2800" i="1" smtClean="0">
                <a:solidFill>
                  <a:schemeClr val="bg1"/>
                </a:solidFill>
                <a:latin typeface="Monotype Corsiva" pitchFamily="66" charset="0"/>
              </a:rPr>
              <a:t>– это передача чужой речи с помощью придаточного предложения.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125" y="1736725"/>
            <a:ext cx="1008063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5788" y="511175"/>
            <a:ext cx="8026400" cy="1668463"/>
          </a:xfrm>
        </p:spPr>
        <p:txBody>
          <a:bodyPr/>
          <a:lstStyle/>
          <a:p>
            <a:pPr marL="0" indent="360363" algn="just">
              <a:buFontTx/>
              <a:buNone/>
              <a:defRPr/>
            </a:pPr>
            <a:r>
              <a:rPr lang="ru-RU" sz="2800" dirty="0" smtClean="0">
                <a:solidFill>
                  <a:srgbClr val="FFC000"/>
                </a:solidFill>
                <a:latin typeface="Monotype Corsiva" pitchFamily="66" charset="0"/>
              </a:rPr>
              <a:t>При замене прямой речи косвенной следует:</a:t>
            </a:r>
            <a:endParaRPr lang="ru-RU" sz="6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just">
              <a:defRPr/>
            </a:pP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правильно выбрать союз или союзное слово;</a:t>
            </a:r>
          </a:p>
          <a:p>
            <a:pPr algn="just">
              <a:defRPr/>
            </a:pP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изменить личные и притяжательные местоимения и глагольные формы, учитывая, что косвенная речь передается от третьего лица.</a:t>
            </a:r>
          </a:p>
          <a:p>
            <a:pPr marL="360363" indent="0" algn="just">
              <a:buFontTx/>
              <a:buNone/>
              <a:defRPr/>
            </a:pPr>
            <a:endParaRPr lang="ru-RU" sz="28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marL="360363" indent="0" algn="just">
              <a:buFontTx/>
              <a:buNone/>
              <a:defRPr/>
            </a:pP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490" y="2727026"/>
          <a:ext cx="7767782" cy="3377276"/>
        </p:xfrm>
        <a:graphic>
          <a:graphicData uri="http://schemas.openxmlformats.org/drawingml/2006/table">
            <a:tbl>
              <a:tblPr firstRow="1" bandRow="1"/>
              <a:tblGrid>
                <a:gridCol w="3592946"/>
                <a:gridCol w="41748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Союз, союзные слова</a:t>
                      </a:r>
                      <a:endParaRPr lang="ru-RU" sz="2000" b="1" dirty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Прямая речь по цели высказывания</a:t>
                      </a:r>
                      <a:endParaRPr lang="ru-RU" sz="2000" b="1" dirty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62668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</a:t>
                      </a:r>
                      <a:endParaRPr lang="ru-RU" sz="2000" b="1" dirty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Повествовательное предложение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73890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Чтобы</a:t>
                      </a:r>
                      <a:endParaRPr lang="ru-RU" sz="2000" b="1" dirty="0"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Побудительное предложение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Который, какой 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др. </a:t>
                      </a:r>
                    </a:p>
                    <a:p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или частица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1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 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(вопросительный знак не ставится)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Вопросительное предложение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527050" y="603250"/>
            <a:ext cx="8026400" cy="1392238"/>
          </a:xfrm>
        </p:spPr>
        <p:txBody>
          <a:bodyPr/>
          <a:lstStyle/>
          <a:p>
            <a:pPr marL="0" indent="360363" algn="just">
              <a:lnSpc>
                <a:spcPct val="150000"/>
              </a:lnSpc>
              <a:buFontTx/>
              <a:buNone/>
            </a:pPr>
            <a:r>
              <a:rPr lang="ru-RU" sz="3200" b="1" smtClean="0">
                <a:solidFill>
                  <a:schemeClr val="bg1"/>
                </a:solidFill>
                <a:latin typeface="Monotype Corsiva" pitchFamily="66" charset="0"/>
              </a:rPr>
              <a:t>Вошёл я, моргаю им обоими глазами, бодро так говорю: «Вот и нашёл я своего Ванюшку!»</a:t>
            </a:r>
          </a:p>
        </p:txBody>
      </p:sp>
      <p:grpSp>
        <p:nvGrpSpPr>
          <p:cNvPr id="21507" name="Группа 3"/>
          <p:cNvGrpSpPr>
            <a:grpSpLocks/>
          </p:cNvGrpSpPr>
          <p:nvPr/>
        </p:nvGrpSpPr>
        <p:grpSpPr bwMode="auto">
          <a:xfrm>
            <a:off x="387350" y="3154363"/>
            <a:ext cx="8405813" cy="3375025"/>
            <a:chOff x="387928" y="2839688"/>
            <a:chExt cx="8405092" cy="3376385"/>
          </a:xfrm>
        </p:grpSpPr>
        <p:sp>
          <p:nvSpPr>
            <p:cNvPr id="21508" name="Прямоугольник 1"/>
            <p:cNvSpPr>
              <a:spLocks noChangeArrowheads="1"/>
            </p:cNvSpPr>
            <p:nvPr/>
          </p:nvSpPr>
          <p:spPr bwMode="auto">
            <a:xfrm>
              <a:off x="387928" y="2839688"/>
              <a:ext cx="8405092" cy="3376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360363">
                <a:lnSpc>
                  <a:spcPct val="200000"/>
                </a:lnSpc>
              </a:pPr>
              <a:r>
                <a:rPr lang="ru-RU" sz="3600" b="1">
                  <a:solidFill>
                    <a:schemeClr val="bg1"/>
                  </a:solidFill>
                  <a:latin typeface="Monotype Corsiva" pitchFamily="66" charset="0"/>
                </a:rPr>
                <a:t>Вошёл он, моргая им обоими глазами , и </a:t>
              </a:r>
            </a:p>
            <a:p>
              <a:pPr indent="360363">
                <a:lnSpc>
                  <a:spcPct val="200000"/>
                </a:lnSpc>
              </a:pPr>
              <a:r>
                <a:rPr lang="ru-RU" sz="3600" b="1">
                  <a:solidFill>
                    <a:schemeClr val="bg1"/>
                  </a:solidFill>
                  <a:latin typeface="Monotype Corsiva" pitchFamily="66" charset="0"/>
                </a:rPr>
                <a:t>бодро сказал, что нашёл он своего Ванюшку.</a:t>
              </a:r>
            </a:p>
          </p:txBody>
        </p:sp>
        <p:grpSp>
          <p:nvGrpSpPr>
            <p:cNvPr id="21509" name="Группа 4"/>
            <p:cNvGrpSpPr>
              <a:grpSpLocks/>
            </p:cNvGrpSpPr>
            <p:nvPr/>
          </p:nvGrpSpPr>
          <p:grpSpPr bwMode="auto">
            <a:xfrm flipV="1">
              <a:off x="842277" y="3708378"/>
              <a:ext cx="1033248" cy="73026"/>
              <a:chOff x="1140691" y="4003936"/>
              <a:chExt cx="2526145" cy="78509"/>
            </a:xfrm>
          </p:grpSpPr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1139804" y="4003882"/>
                <a:ext cx="2526453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1139804" y="4082421"/>
                <a:ext cx="2526453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510" name="Группа 8"/>
            <p:cNvGrpSpPr>
              <a:grpSpLocks/>
            </p:cNvGrpSpPr>
            <p:nvPr/>
          </p:nvGrpSpPr>
          <p:grpSpPr bwMode="auto">
            <a:xfrm>
              <a:off x="2759749" y="3729886"/>
              <a:ext cx="4381378" cy="51518"/>
              <a:chOff x="2281382" y="5971310"/>
              <a:chExt cx="3874655" cy="73890"/>
            </a:xfrm>
          </p:grpSpPr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5869177" y="6027051"/>
                <a:ext cx="286371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561" name="Группа 10"/>
              <p:cNvGrpSpPr>
                <a:grpSpLocks/>
              </p:cNvGrpSpPr>
              <p:nvPr/>
            </p:nvGrpSpPr>
            <p:grpSpPr bwMode="auto">
              <a:xfrm>
                <a:off x="2281382" y="5971310"/>
                <a:ext cx="835891" cy="50799"/>
                <a:chOff x="2281382" y="5971310"/>
                <a:chExt cx="835891" cy="50799"/>
              </a:xfrm>
            </p:grpSpPr>
            <p:grpSp>
              <p:nvGrpSpPr>
                <p:cNvPr id="21583" name="Группа 32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37" name="Прямая соединительная линия 36"/>
                  <p:cNvCxnSpPr/>
                  <p:nvPr/>
                </p:nvCxnSpPr>
                <p:spPr>
                  <a:xfrm>
                    <a:off x="2281118" y="6004272"/>
                    <a:ext cx="286371" cy="0"/>
                  </a:xfrm>
                  <a:prstGeom prst="line">
                    <a:avLst/>
                  </a:prstGeom>
                  <a:ln w="190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" name="Овал 37"/>
                  <p:cNvSpPr/>
                  <p:nvPr/>
                </p:nvSpPr>
                <p:spPr>
                  <a:xfrm>
                    <a:off x="2622237" y="5976939"/>
                    <a:ext cx="46324" cy="45556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2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800"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1584" name="Группа 33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35" name="Прямая соединительная линия 34"/>
                  <p:cNvCxnSpPr/>
                  <p:nvPr/>
                </p:nvCxnSpPr>
                <p:spPr>
                  <a:xfrm>
                    <a:off x="2280959" y="6004334"/>
                    <a:ext cx="286371" cy="0"/>
                  </a:xfrm>
                  <a:prstGeom prst="line">
                    <a:avLst/>
                  </a:prstGeom>
                  <a:ln w="190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Овал 35"/>
                  <p:cNvSpPr/>
                  <p:nvPr/>
                </p:nvSpPr>
                <p:spPr>
                  <a:xfrm>
                    <a:off x="2622077" y="5977000"/>
                    <a:ext cx="46325" cy="45556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2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800">
                      <a:latin typeface="Monotype Corsiva" pitchFamily="66" charset="0"/>
                    </a:endParaRPr>
                  </a:p>
                </p:txBody>
              </p:sp>
            </p:grpSp>
          </p:grpSp>
          <p:grpSp>
            <p:nvGrpSpPr>
              <p:cNvPr id="21562" name="Группа 11"/>
              <p:cNvGrpSpPr>
                <a:grpSpLocks/>
              </p:cNvGrpSpPr>
              <p:nvPr/>
            </p:nvGrpSpPr>
            <p:grpSpPr bwMode="auto">
              <a:xfrm>
                <a:off x="3181927" y="5985164"/>
                <a:ext cx="835891" cy="50799"/>
                <a:chOff x="2281382" y="5971310"/>
                <a:chExt cx="835891" cy="50799"/>
              </a:xfrm>
            </p:grpSpPr>
            <p:grpSp>
              <p:nvGrpSpPr>
                <p:cNvPr id="21577" name="Группа 26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31" name="Прямая соединительная линия 30"/>
                  <p:cNvCxnSpPr/>
                  <p:nvPr/>
                </p:nvCxnSpPr>
                <p:spPr>
                  <a:xfrm>
                    <a:off x="2280395" y="6004086"/>
                    <a:ext cx="286371" cy="0"/>
                  </a:xfrm>
                  <a:prstGeom prst="line">
                    <a:avLst/>
                  </a:prstGeom>
                  <a:ln w="190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Овал 31"/>
                  <p:cNvSpPr/>
                  <p:nvPr/>
                </p:nvSpPr>
                <p:spPr>
                  <a:xfrm>
                    <a:off x="2622917" y="5976752"/>
                    <a:ext cx="46324" cy="45556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2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800"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1578" name="Группа 27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29" name="Прямая соединительная линия 28"/>
                  <p:cNvCxnSpPr/>
                  <p:nvPr/>
                </p:nvCxnSpPr>
                <p:spPr>
                  <a:xfrm>
                    <a:off x="2280236" y="6004148"/>
                    <a:ext cx="286371" cy="0"/>
                  </a:xfrm>
                  <a:prstGeom prst="line">
                    <a:avLst/>
                  </a:prstGeom>
                  <a:ln w="190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Овал 29"/>
                  <p:cNvSpPr/>
                  <p:nvPr/>
                </p:nvSpPr>
                <p:spPr>
                  <a:xfrm>
                    <a:off x="2622758" y="5976814"/>
                    <a:ext cx="46325" cy="45556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2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800">
                      <a:latin typeface="Monotype Corsiva" pitchFamily="66" charset="0"/>
                    </a:endParaRPr>
                  </a:p>
                </p:txBody>
              </p:sp>
            </p:grpSp>
          </p:grpSp>
          <p:grpSp>
            <p:nvGrpSpPr>
              <p:cNvPr id="21563" name="Группа 12"/>
              <p:cNvGrpSpPr>
                <a:grpSpLocks/>
              </p:cNvGrpSpPr>
              <p:nvPr/>
            </p:nvGrpSpPr>
            <p:grpSpPr bwMode="auto">
              <a:xfrm>
                <a:off x="4077855" y="5985165"/>
                <a:ext cx="835891" cy="50799"/>
                <a:chOff x="2281382" y="5971310"/>
                <a:chExt cx="835891" cy="50799"/>
              </a:xfrm>
            </p:grpSpPr>
            <p:grpSp>
              <p:nvGrpSpPr>
                <p:cNvPr id="21571" name="Группа 20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25" name="Прямая соединительная линия 24"/>
                  <p:cNvCxnSpPr/>
                  <p:nvPr/>
                </p:nvCxnSpPr>
                <p:spPr>
                  <a:xfrm>
                    <a:off x="2281482" y="6004084"/>
                    <a:ext cx="286371" cy="0"/>
                  </a:xfrm>
                  <a:prstGeom prst="line">
                    <a:avLst/>
                  </a:prstGeom>
                  <a:ln w="190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Овал 25"/>
                  <p:cNvSpPr/>
                  <p:nvPr/>
                </p:nvSpPr>
                <p:spPr>
                  <a:xfrm>
                    <a:off x="2622601" y="5976751"/>
                    <a:ext cx="46324" cy="45556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2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800"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1572" name="Группа 21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>
                    <a:off x="2281324" y="6004146"/>
                    <a:ext cx="286371" cy="0"/>
                  </a:xfrm>
                  <a:prstGeom prst="line">
                    <a:avLst/>
                  </a:prstGeom>
                  <a:ln w="190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Овал 23"/>
                  <p:cNvSpPr/>
                  <p:nvPr/>
                </p:nvSpPr>
                <p:spPr>
                  <a:xfrm>
                    <a:off x="2622442" y="5976812"/>
                    <a:ext cx="46325" cy="45556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2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800">
                      <a:latin typeface="Monotype Corsiva" pitchFamily="66" charset="0"/>
                    </a:endParaRPr>
                  </a:p>
                </p:txBody>
              </p:sp>
            </p:grpSp>
          </p:grpSp>
          <p:grpSp>
            <p:nvGrpSpPr>
              <p:cNvPr id="21564" name="Группа 13"/>
              <p:cNvGrpSpPr>
                <a:grpSpLocks/>
              </p:cNvGrpSpPr>
              <p:nvPr/>
            </p:nvGrpSpPr>
            <p:grpSpPr bwMode="auto">
              <a:xfrm>
                <a:off x="4973783" y="5994401"/>
                <a:ext cx="835891" cy="50799"/>
                <a:chOff x="2281382" y="5971310"/>
                <a:chExt cx="835891" cy="50799"/>
              </a:xfrm>
            </p:grpSpPr>
            <p:grpSp>
              <p:nvGrpSpPr>
                <p:cNvPr id="21565" name="Группа 14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>
                    <a:off x="2281165" y="6003960"/>
                    <a:ext cx="286371" cy="0"/>
                  </a:xfrm>
                  <a:prstGeom prst="line">
                    <a:avLst/>
                  </a:prstGeom>
                  <a:ln w="190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Овал 19"/>
                  <p:cNvSpPr/>
                  <p:nvPr/>
                </p:nvSpPr>
                <p:spPr>
                  <a:xfrm>
                    <a:off x="2622284" y="5976626"/>
                    <a:ext cx="46324" cy="45556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2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800"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1566" name="Группа 15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17" name="Прямая соединительная линия 16"/>
                  <p:cNvCxnSpPr/>
                  <p:nvPr/>
                </p:nvCxnSpPr>
                <p:spPr>
                  <a:xfrm>
                    <a:off x="2281007" y="6004021"/>
                    <a:ext cx="286371" cy="0"/>
                  </a:xfrm>
                  <a:prstGeom prst="line">
                    <a:avLst/>
                  </a:prstGeom>
                  <a:ln w="190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" name="Овал 17"/>
                  <p:cNvSpPr/>
                  <p:nvPr/>
                </p:nvSpPr>
                <p:spPr>
                  <a:xfrm>
                    <a:off x="2622125" y="5976687"/>
                    <a:ext cx="46325" cy="45556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2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800">
                      <a:latin typeface="Monotype Corsiva" pitchFamily="66" charset="0"/>
                    </a:endParaRPr>
                  </a:p>
                </p:txBody>
              </p:sp>
            </p:grpSp>
          </p:grpSp>
        </p:grpSp>
        <p:grpSp>
          <p:nvGrpSpPr>
            <p:cNvPr id="21511" name="Группа 38"/>
            <p:cNvGrpSpPr>
              <a:grpSpLocks/>
            </p:cNvGrpSpPr>
            <p:nvPr/>
          </p:nvGrpSpPr>
          <p:grpSpPr bwMode="auto">
            <a:xfrm>
              <a:off x="5660807" y="4767271"/>
              <a:ext cx="973638" cy="127799"/>
              <a:chOff x="1736436" y="5915891"/>
              <a:chExt cx="4895274" cy="600363"/>
            </a:xfrm>
          </p:grpSpPr>
          <p:grpSp>
            <p:nvGrpSpPr>
              <p:cNvPr id="21542" name="Группа 39"/>
              <p:cNvGrpSpPr>
                <a:grpSpLocks/>
              </p:cNvGrpSpPr>
              <p:nvPr/>
            </p:nvGrpSpPr>
            <p:grpSpPr bwMode="auto">
              <a:xfrm>
                <a:off x="1736436" y="5915891"/>
                <a:ext cx="835892" cy="568036"/>
                <a:chOff x="1736436" y="5915891"/>
                <a:chExt cx="835892" cy="568036"/>
              </a:xfrm>
            </p:grpSpPr>
            <p:sp>
              <p:nvSpPr>
                <p:cNvPr id="56" name="Дуга 55"/>
                <p:cNvSpPr/>
                <p:nvPr/>
              </p:nvSpPr>
              <p:spPr>
                <a:xfrm>
                  <a:off x="1738165" y="6052147"/>
                  <a:ext cx="438955" cy="432716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>
                    <a:latin typeface="Monotype Corsiva" pitchFamily="66" charset="0"/>
                  </a:endParaRPr>
                </a:p>
              </p:txBody>
            </p:sp>
            <p:sp>
              <p:nvSpPr>
                <p:cNvPr id="57" name="Дуга 56"/>
                <p:cNvSpPr/>
                <p:nvPr/>
              </p:nvSpPr>
              <p:spPr>
                <a:xfrm flipV="1">
                  <a:off x="2137214" y="5917855"/>
                  <a:ext cx="438955" cy="432716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1543" name="Группа 40"/>
              <p:cNvGrpSpPr>
                <a:grpSpLocks/>
              </p:cNvGrpSpPr>
              <p:nvPr/>
            </p:nvGrpSpPr>
            <p:grpSpPr bwMode="auto">
              <a:xfrm>
                <a:off x="2553854" y="5929745"/>
                <a:ext cx="835892" cy="568036"/>
                <a:chOff x="1736436" y="5915891"/>
                <a:chExt cx="835892" cy="568036"/>
              </a:xfrm>
            </p:grpSpPr>
            <p:sp>
              <p:nvSpPr>
                <p:cNvPr id="54" name="Дуга 53"/>
                <p:cNvSpPr/>
                <p:nvPr/>
              </p:nvSpPr>
              <p:spPr>
                <a:xfrm>
                  <a:off x="1734807" y="6053213"/>
                  <a:ext cx="438955" cy="432716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>
                    <a:latin typeface="Monotype Corsiva" pitchFamily="66" charset="0"/>
                  </a:endParaRPr>
                </a:p>
              </p:txBody>
            </p:sp>
            <p:sp>
              <p:nvSpPr>
                <p:cNvPr id="55" name="Дуга 54"/>
                <p:cNvSpPr/>
                <p:nvPr/>
              </p:nvSpPr>
              <p:spPr>
                <a:xfrm flipV="1">
                  <a:off x="2133855" y="5918922"/>
                  <a:ext cx="438955" cy="432716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1544" name="Группа 41"/>
              <p:cNvGrpSpPr>
                <a:grpSpLocks/>
              </p:cNvGrpSpPr>
              <p:nvPr/>
            </p:nvGrpSpPr>
            <p:grpSpPr bwMode="auto">
              <a:xfrm>
                <a:off x="3357417" y="5938982"/>
                <a:ext cx="835892" cy="568036"/>
                <a:chOff x="1736436" y="5915891"/>
                <a:chExt cx="835892" cy="568036"/>
              </a:xfrm>
            </p:grpSpPr>
            <p:sp>
              <p:nvSpPr>
                <p:cNvPr id="52" name="Дуга 51"/>
                <p:cNvSpPr/>
                <p:nvPr/>
              </p:nvSpPr>
              <p:spPr>
                <a:xfrm>
                  <a:off x="1737326" y="6051437"/>
                  <a:ext cx="438950" cy="432716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>
                    <a:latin typeface="Monotype Corsiva" pitchFamily="66" charset="0"/>
                  </a:endParaRPr>
                </a:p>
              </p:txBody>
            </p:sp>
            <p:sp>
              <p:nvSpPr>
                <p:cNvPr id="53" name="Дуга 52"/>
                <p:cNvSpPr/>
                <p:nvPr/>
              </p:nvSpPr>
              <p:spPr>
                <a:xfrm flipV="1">
                  <a:off x="2136374" y="5917146"/>
                  <a:ext cx="438950" cy="432716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1545" name="Группа 42"/>
              <p:cNvGrpSpPr>
                <a:grpSpLocks/>
              </p:cNvGrpSpPr>
              <p:nvPr/>
            </p:nvGrpSpPr>
            <p:grpSpPr bwMode="auto">
              <a:xfrm>
                <a:off x="4160982" y="5948218"/>
                <a:ext cx="835892" cy="568036"/>
                <a:chOff x="1736436" y="5915891"/>
                <a:chExt cx="835892" cy="568036"/>
              </a:xfrm>
            </p:grpSpPr>
            <p:sp>
              <p:nvSpPr>
                <p:cNvPr id="50" name="Дуга 49"/>
                <p:cNvSpPr/>
                <p:nvPr/>
              </p:nvSpPr>
              <p:spPr>
                <a:xfrm>
                  <a:off x="1739835" y="6049660"/>
                  <a:ext cx="430972" cy="432716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>
                    <a:latin typeface="Monotype Corsiva" pitchFamily="66" charset="0"/>
                  </a:endParaRPr>
                </a:p>
              </p:txBody>
            </p:sp>
            <p:sp>
              <p:nvSpPr>
                <p:cNvPr id="51" name="Дуга 50"/>
                <p:cNvSpPr/>
                <p:nvPr/>
              </p:nvSpPr>
              <p:spPr>
                <a:xfrm flipV="1">
                  <a:off x="2138883" y="5915369"/>
                  <a:ext cx="430972" cy="432716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1546" name="Группа 43"/>
              <p:cNvGrpSpPr>
                <a:grpSpLocks/>
              </p:cNvGrpSpPr>
              <p:nvPr/>
            </p:nvGrpSpPr>
            <p:grpSpPr bwMode="auto">
              <a:xfrm>
                <a:off x="4983018" y="5938982"/>
                <a:ext cx="835892" cy="568036"/>
                <a:chOff x="1736436" y="5915891"/>
                <a:chExt cx="835892" cy="568036"/>
              </a:xfrm>
            </p:grpSpPr>
            <p:sp>
              <p:nvSpPr>
                <p:cNvPr id="48" name="Дуга 47"/>
                <p:cNvSpPr/>
                <p:nvPr/>
              </p:nvSpPr>
              <p:spPr>
                <a:xfrm>
                  <a:off x="1739840" y="6051437"/>
                  <a:ext cx="430972" cy="432716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>
                    <a:latin typeface="Monotype Corsiva" pitchFamily="66" charset="0"/>
                  </a:endParaRPr>
                </a:p>
              </p:txBody>
            </p:sp>
            <p:sp>
              <p:nvSpPr>
                <p:cNvPr id="49" name="Дуга 48"/>
                <p:cNvSpPr/>
                <p:nvPr/>
              </p:nvSpPr>
              <p:spPr>
                <a:xfrm flipV="1">
                  <a:off x="2138888" y="5917146"/>
                  <a:ext cx="430972" cy="432716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>
                    <a:latin typeface="Monotype Corsiva" pitchFamily="66" charset="0"/>
                  </a:endParaRPr>
                </a:p>
              </p:txBody>
            </p:sp>
          </p:grpSp>
          <p:grpSp>
            <p:nvGrpSpPr>
              <p:cNvPr id="21547" name="Группа 44"/>
              <p:cNvGrpSpPr>
                <a:grpSpLocks/>
              </p:cNvGrpSpPr>
              <p:nvPr/>
            </p:nvGrpSpPr>
            <p:grpSpPr bwMode="auto">
              <a:xfrm>
                <a:off x="5795818" y="5948218"/>
                <a:ext cx="835892" cy="568036"/>
                <a:chOff x="1736436" y="5915891"/>
                <a:chExt cx="835892" cy="568036"/>
              </a:xfrm>
            </p:grpSpPr>
            <p:sp>
              <p:nvSpPr>
                <p:cNvPr id="46" name="Дуга 45"/>
                <p:cNvSpPr/>
                <p:nvPr/>
              </p:nvSpPr>
              <p:spPr>
                <a:xfrm>
                  <a:off x="1733118" y="6049660"/>
                  <a:ext cx="438955" cy="432716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>
                    <a:latin typeface="Monotype Corsiva" pitchFamily="66" charset="0"/>
                  </a:endParaRPr>
                </a:p>
              </p:txBody>
            </p:sp>
            <p:sp>
              <p:nvSpPr>
                <p:cNvPr id="47" name="Дуга 46"/>
                <p:cNvSpPr/>
                <p:nvPr/>
              </p:nvSpPr>
              <p:spPr>
                <a:xfrm flipV="1">
                  <a:off x="2132166" y="5915369"/>
                  <a:ext cx="438955" cy="432716"/>
                </a:xfrm>
                <a:prstGeom prst="arc">
                  <a:avLst>
                    <a:gd name="adj1" fmla="val 11319153"/>
                    <a:gd name="adj2" fmla="val 21163493"/>
                  </a:avLst>
                </a:prstGeom>
                <a:ln w="1905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lnSpc>
                      <a:spcPct val="20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800">
                    <a:latin typeface="Monotype Corsiva" pitchFamily="66" charset="0"/>
                  </a:endParaRPr>
                </a:p>
              </p:txBody>
            </p:sp>
          </p:grpSp>
        </p:grpSp>
        <p:cxnSp>
          <p:nvCxnSpPr>
            <p:cNvPr id="58" name="Прямая соединительная линия 57"/>
            <p:cNvCxnSpPr/>
            <p:nvPr/>
          </p:nvCxnSpPr>
          <p:spPr>
            <a:xfrm>
              <a:off x="2005452" y="3744928"/>
              <a:ext cx="406365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flipH="1">
              <a:off x="5161132" y="4804216"/>
              <a:ext cx="293662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514" name="Группа 61"/>
            <p:cNvGrpSpPr>
              <a:grpSpLocks/>
            </p:cNvGrpSpPr>
            <p:nvPr/>
          </p:nvGrpSpPr>
          <p:grpSpPr bwMode="auto">
            <a:xfrm flipV="1">
              <a:off x="1924529" y="4803758"/>
              <a:ext cx="1087193" cy="60878"/>
              <a:chOff x="1313851" y="4014278"/>
              <a:chExt cx="2547790" cy="68167"/>
            </a:xfrm>
          </p:grpSpPr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1336093" y="4014356"/>
                <a:ext cx="2525827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/>
              <p:nvPr/>
            </p:nvCxnSpPr>
            <p:spPr>
              <a:xfrm>
                <a:off x="1313774" y="4081932"/>
                <a:ext cx="2525827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515" name="Группа 60"/>
            <p:cNvGrpSpPr>
              <a:grpSpLocks/>
            </p:cNvGrpSpPr>
            <p:nvPr/>
          </p:nvGrpSpPr>
          <p:grpSpPr bwMode="auto">
            <a:xfrm>
              <a:off x="961478" y="4822042"/>
              <a:ext cx="763784" cy="45645"/>
              <a:chOff x="6318808" y="3694343"/>
              <a:chExt cx="785715" cy="46384"/>
            </a:xfrm>
          </p:grpSpPr>
          <p:cxnSp>
            <p:nvCxnSpPr>
              <p:cNvPr id="93" name="Прямая соединительная линия 92"/>
              <p:cNvCxnSpPr/>
              <p:nvPr/>
            </p:nvCxnSpPr>
            <p:spPr>
              <a:xfrm>
                <a:off x="6925737" y="3723030"/>
                <a:ext cx="177990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533" name="Группа 67"/>
              <p:cNvGrpSpPr>
                <a:grpSpLocks/>
              </p:cNvGrpSpPr>
              <p:nvPr/>
            </p:nvGrpSpPr>
            <p:grpSpPr bwMode="auto">
              <a:xfrm>
                <a:off x="6318808" y="3694343"/>
                <a:ext cx="543810" cy="46384"/>
                <a:chOff x="2281382" y="5971310"/>
                <a:chExt cx="835891" cy="50799"/>
              </a:xfrm>
            </p:grpSpPr>
            <p:grpSp>
              <p:nvGrpSpPr>
                <p:cNvPr id="21534" name="Группа 82"/>
                <p:cNvGrpSpPr>
                  <a:grpSpLocks/>
                </p:cNvGrpSpPr>
                <p:nvPr/>
              </p:nvGrpSpPr>
              <p:grpSpPr bwMode="auto">
                <a:xfrm>
                  <a:off x="2281382" y="5975927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87" name="Прямая соединительная линия 86"/>
                  <p:cNvCxnSpPr/>
                  <p:nvPr/>
                </p:nvCxnSpPr>
                <p:spPr>
                  <a:xfrm>
                    <a:off x="2280574" y="6004495"/>
                    <a:ext cx="286139" cy="0"/>
                  </a:xfrm>
                  <a:prstGeom prst="line">
                    <a:avLst/>
                  </a:prstGeom>
                  <a:ln w="190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8" name="Овал 87"/>
                  <p:cNvSpPr/>
                  <p:nvPr/>
                </p:nvSpPr>
                <p:spPr>
                  <a:xfrm>
                    <a:off x="2624442" y="5976215"/>
                    <a:ext cx="45180" cy="45954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2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800">
                      <a:latin typeface="Monotype Corsiva" pitchFamily="66" charset="0"/>
                    </a:endParaRPr>
                  </a:p>
                </p:txBody>
              </p:sp>
            </p:grpSp>
            <p:grpSp>
              <p:nvGrpSpPr>
                <p:cNvPr id="21535" name="Группа 83"/>
                <p:cNvGrpSpPr>
                  <a:grpSpLocks/>
                </p:cNvGrpSpPr>
                <p:nvPr/>
              </p:nvGrpSpPr>
              <p:grpSpPr bwMode="auto">
                <a:xfrm>
                  <a:off x="2729346" y="5971310"/>
                  <a:ext cx="387927" cy="46182"/>
                  <a:chOff x="2281382" y="5975927"/>
                  <a:chExt cx="387927" cy="46182"/>
                </a:xfrm>
              </p:grpSpPr>
              <p:cxnSp>
                <p:nvCxnSpPr>
                  <p:cNvPr id="85" name="Прямая соединительная линия 84"/>
                  <p:cNvCxnSpPr/>
                  <p:nvPr/>
                </p:nvCxnSpPr>
                <p:spPr>
                  <a:xfrm>
                    <a:off x="2279390" y="6003810"/>
                    <a:ext cx="286139" cy="0"/>
                  </a:xfrm>
                  <a:prstGeom prst="line">
                    <a:avLst/>
                  </a:prstGeom>
                  <a:ln w="19050"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Овал 85"/>
                  <p:cNvSpPr/>
                  <p:nvPr/>
                </p:nvSpPr>
                <p:spPr>
                  <a:xfrm>
                    <a:off x="2623258" y="5975531"/>
                    <a:ext cx="45180" cy="45954"/>
                  </a:xfrm>
                  <a:prstGeom prst="ellipse">
                    <a:avLst/>
                  </a:prstGeom>
                  <a:solidFill>
                    <a:srgbClr val="C00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lnSpc>
                        <a:spcPct val="2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 sz="2800">
                      <a:latin typeface="Monotype Corsiva" pitchFamily="66" charset="0"/>
                    </a:endParaRPr>
                  </a:p>
                </p:txBody>
              </p:sp>
            </p:grpSp>
          </p:grpSp>
        </p:grpSp>
        <p:grpSp>
          <p:nvGrpSpPr>
            <p:cNvPr id="21516" name="Группа 106"/>
            <p:cNvGrpSpPr>
              <a:grpSpLocks/>
            </p:cNvGrpSpPr>
            <p:nvPr/>
          </p:nvGrpSpPr>
          <p:grpSpPr bwMode="auto">
            <a:xfrm flipV="1">
              <a:off x="6868738" y="4612060"/>
              <a:ext cx="1299905" cy="209980"/>
              <a:chOff x="5483263" y="5537172"/>
              <a:chExt cx="2025901" cy="0"/>
            </a:xfrm>
          </p:grpSpPr>
          <p:cxnSp>
            <p:nvCxnSpPr>
              <p:cNvPr id="108" name="Прямая соединительная линия 107"/>
              <p:cNvCxnSpPr/>
              <p:nvPr/>
            </p:nvCxnSpPr>
            <p:spPr>
              <a:xfrm>
                <a:off x="5483882" y="5747075"/>
                <a:ext cx="301816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Прямая соединительная линия 108"/>
              <p:cNvCxnSpPr/>
              <p:nvPr/>
            </p:nvCxnSpPr>
            <p:spPr>
              <a:xfrm>
                <a:off x="6067723" y="5747075"/>
                <a:ext cx="301816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Прямая соединительная линия 109"/>
              <p:cNvCxnSpPr/>
              <p:nvPr/>
            </p:nvCxnSpPr>
            <p:spPr>
              <a:xfrm>
                <a:off x="6634246" y="5747075"/>
                <a:ext cx="301816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Прямая соединительная линия 110"/>
              <p:cNvCxnSpPr/>
              <p:nvPr/>
            </p:nvCxnSpPr>
            <p:spPr>
              <a:xfrm>
                <a:off x="7208192" y="5747075"/>
                <a:ext cx="301816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517" name="Группа 123"/>
            <p:cNvGrpSpPr>
              <a:grpSpLocks/>
            </p:cNvGrpSpPr>
            <p:nvPr/>
          </p:nvGrpSpPr>
          <p:grpSpPr bwMode="auto">
            <a:xfrm flipV="1">
              <a:off x="3976808" y="4803784"/>
              <a:ext cx="998475" cy="79242"/>
              <a:chOff x="1140691" y="4003936"/>
              <a:chExt cx="2526145" cy="78509"/>
            </a:xfrm>
          </p:grpSpPr>
          <p:cxnSp>
            <p:nvCxnSpPr>
              <p:cNvPr id="125" name="Прямая соединительная линия 124"/>
              <p:cNvCxnSpPr/>
              <p:nvPr/>
            </p:nvCxnSpPr>
            <p:spPr>
              <a:xfrm>
                <a:off x="1141070" y="4003344"/>
                <a:ext cx="2526084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Прямая соединительная линия 125"/>
              <p:cNvCxnSpPr/>
              <p:nvPr/>
            </p:nvCxnSpPr>
            <p:spPr>
              <a:xfrm>
                <a:off x="1141070" y="4082017"/>
                <a:ext cx="2526084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1" name="Выгнутая вверх стрелка 1030"/>
            <p:cNvSpPr/>
            <p:nvPr/>
          </p:nvSpPr>
          <p:spPr>
            <a:xfrm>
              <a:off x="4397609" y="4037145"/>
              <a:ext cx="3263620" cy="436738"/>
            </a:xfrm>
            <a:prstGeom prst="curved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sp>
          <p:nvSpPr>
            <p:cNvPr id="175" name="Выгнутая вверх стрелка 174"/>
            <p:cNvSpPr/>
            <p:nvPr/>
          </p:nvSpPr>
          <p:spPr>
            <a:xfrm>
              <a:off x="1413365" y="2968327"/>
              <a:ext cx="3925551" cy="462149"/>
            </a:xfrm>
            <a:prstGeom prst="curved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sp>
          <p:nvSpPr>
            <p:cNvPr id="177" name="Выгнутая вверх стрелка 176"/>
            <p:cNvSpPr/>
            <p:nvPr/>
          </p:nvSpPr>
          <p:spPr>
            <a:xfrm flipH="1">
              <a:off x="1154625" y="4137198"/>
              <a:ext cx="1485773" cy="370037"/>
            </a:xfrm>
            <a:prstGeom prst="curved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sp>
          <p:nvSpPr>
            <p:cNvPr id="180" name="Выгнутая вверх стрелка 179"/>
            <p:cNvSpPr/>
            <p:nvPr/>
          </p:nvSpPr>
          <p:spPr>
            <a:xfrm flipH="1">
              <a:off x="6018308" y="4168960"/>
              <a:ext cx="1896899" cy="368448"/>
            </a:xfrm>
            <a:prstGeom prst="curvedDown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sp>
          <p:nvSpPr>
            <p:cNvPr id="1032" name="Овал 1031"/>
            <p:cNvSpPr/>
            <p:nvPr/>
          </p:nvSpPr>
          <p:spPr>
            <a:xfrm>
              <a:off x="3189626" y="4438944"/>
              <a:ext cx="746061" cy="446268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latin typeface="Monotype Corsiva" pitchFamily="66" charset="0"/>
              </a:endParaRPr>
            </a:p>
          </p:txBody>
        </p:sp>
        <p:sp>
          <p:nvSpPr>
            <p:cNvPr id="185" name="Овал 184"/>
            <p:cNvSpPr/>
            <p:nvPr/>
          </p:nvSpPr>
          <p:spPr>
            <a:xfrm>
              <a:off x="7573925" y="3379655"/>
              <a:ext cx="422239" cy="387506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>
                <a:latin typeface="Monotype Corsiva" pitchFamily="66" charset="0"/>
              </a:endParaRPr>
            </a:p>
          </p:txBody>
        </p:sp>
        <p:cxnSp>
          <p:nvCxnSpPr>
            <p:cNvPr id="65" name="Прямая соединительная линия 64"/>
            <p:cNvCxnSpPr/>
            <p:nvPr/>
          </p:nvCxnSpPr>
          <p:spPr>
            <a:xfrm>
              <a:off x="2567379" y="3398713"/>
              <a:ext cx="0" cy="33668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единительная линия 141"/>
            <p:cNvCxnSpPr/>
            <p:nvPr/>
          </p:nvCxnSpPr>
          <p:spPr>
            <a:xfrm>
              <a:off x="7429474" y="3393948"/>
              <a:ext cx="0" cy="336686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56006">
            <a:off x="2993153" y="735797"/>
            <a:ext cx="4870610" cy="3678827"/>
          </a:xfrm>
          <a:custGeom>
            <a:avLst/>
            <a:gdLst>
              <a:gd name="connsiteX0" fmla="*/ 0 w 4667610"/>
              <a:gd name="connsiteY0" fmla="*/ 0 h 3790806"/>
              <a:gd name="connsiteX1" fmla="*/ 4667610 w 4667610"/>
              <a:gd name="connsiteY1" fmla="*/ 0 h 3790806"/>
              <a:gd name="connsiteX2" fmla="*/ 4667610 w 4667610"/>
              <a:gd name="connsiteY2" fmla="*/ 3790806 h 3790806"/>
              <a:gd name="connsiteX3" fmla="*/ 0 w 4667610"/>
              <a:gd name="connsiteY3" fmla="*/ 3790806 h 3790806"/>
              <a:gd name="connsiteX4" fmla="*/ 0 w 4667610"/>
              <a:gd name="connsiteY4" fmla="*/ 0 h 3790806"/>
              <a:gd name="connsiteX0" fmla="*/ 0 w 4798462"/>
              <a:gd name="connsiteY0" fmla="*/ 0 h 3821848"/>
              <a:gd name="connsiteX1" fmla="*/ 4798462 w 4798462"/>
              <a:gd name="connsiteY1" fmla="*/ 31042 h 3821848"/>
              <a:gd name="connsiteX2" fmla="*/ 4798462 w 4798462"/>
              <a:gd name="connsiteY2" fmla="*/ 3821848 h 3821848"/>
              <a:gd name="connsiteX3" fmla="*/ 130852 w 4798462"/>
              <a:gd name="connsiteY3" fmla="*/ 3821848 h 3821848"/>
              <a:gd name="connsiteX4" fmla="*/ 0 w 4798462"/>
              <a:gd name="connsiteY4" fmla="*/ 0 h 3821848"/>
              <a:gd name="connsiteX0" fmla="*/ 0 w 4847957"/>
              <a:gd name="connsiteY0" fmla="*/ 100648 h 3922496"/>
              <a:gd name="connsiteX1" fmla="*/ 4847957 w 4847957"/>
              <a:gd name="connsiteY1" fmla="*/ 0 h 3922496"/>
              <a:gd name="connsiteX2" fmla="*/ 4798462 w 4847957"/>
              <a:gd name="connsiteY2" fmla="*/ 3922496 h 3922496"/>
              <a:gd name="connsiteX3" fmla="*/ 130852 w 4847957"/>
              <a:gd name="connsiteY3" fmla="*/ 3922496 h 3922496"/>
              <a:gd name="connsiteX4" fmla="*/ 0 w 4847957"/>
              <a:gd name="connsiteY4" fmla="*/ 100648 h 3922496"/>
              <a:gd name="connsiteX0" fmla="*/ 0 w 4870610"/>
              <a:gd name="connsiteY0" fmla="*/ 100648 h 3922496"/>
              <a:gd name="connsiteX1" fmla="*/ 4847957 w 4870610"/>
              <a:gd name="connsiteY1" fmla="*/ 0 h 3922496"/>
              <a:gd name="connsiteX2" fmla="*/ 4870610 w 4870610"/>
              <a:gd name="connsiteY2" fmla="*/ 3678827 h 3922496"/>
              <a:gd name="connsiteX3" fmla="*/ 130852 w 4870610"/>
              <a:gd name="connsiteY3" fmla="*/ 3922496 h 3922496"/>
              <a:gd name="connsiteX4" fmla="*/ 0 w 4870610"/>
              <a:gd name="connsiteY4" fmla="*/ 100648 h 3922496"/>
              <a:gd name="connsiteX0" fmla="*/ 0 w 4870610"/>
              <a:gd name="connsiteY0" fmla="*/ 100648 h 3678827"/>
              <a:gd name="connsiteX1" fmla="*/ 4847957 w 4870610"/>
              <a:gd name="connsiteY1" fmla="*/ 0 h 3678827"/>
              <a:gd name="connsiteX2" fmla="*/ 4870610 w 4870610"/>
              <a:gd name="connsiteY2" fmla="*/ 3678827 h 3678827"/>
              <a:gd name="connsiteX3" fmla="*/ 629548 w 4870610"/>
              <a:gd name="connsiteY3" fmla="*/ 3298868 h 3678827"/>
              <a:gd name="connsiteX4" fmla="*/ 0 w 4870610"/>
              <a:gd name="connsiteY4" fmla="*/ 100648 h 3678827"/>
              <a:gd name="connsiteX0" fmla="*/ 0 w 4870610"/>
              <a:gd name="connsiteY0" fmla="*/ 100648 h 3678827"/>
              <a:gd name="connsiteX1" fmla="*/ 4847957 w 4870610"/>
              <a:gd name="connsiteY1" fmla="*/ 0 h 3678827"/>
              <a:gd name="connsiteX2" fmla="*/ 4870610 w 4870610"/>
              <a:gd name="connsiteY2" fmla="*/ 3678827 h 3678827"/>
              <a:gd name="connsiteX3" fmla="*/ 472692 w 4870610"/>
              <a:gd name="connsiteY3" fmla="*/ 3305991 h 3678827"/>
              <a:gd name="connsiteX4" fmla="*/ 0 w 4870610"/>
              <a:gd name="connsiteY4" fmla="*/ 100648 h 367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0610" h="3678827">
                <a:moveTo>
                  <a:pt x="0" y="100648"/>
                </a:moveTo>
                <a:lnTo>
                  <a:pt x="4847957" y="0"/>
                </a:lnTo>
                <a:lnTo>
                  <a:pt x="4870610" y="3678827"/>
                </a:lnTo>
                <a:lnTo>
                  <a:pt x="472692" y="3305991"/>
                </a:lnTo>
                <a:lnTo>
                  <a:pt x="0" y="10064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533" name="Заголовок 1"/>
          <p:cNvSpPr>
            <a:spLocks noGrp="1"/>
          </p:cNvSpPr>
          <p:nvPr>
            <p:ph type="ctrTitle"/>
          </p:nvPr>
        </p:nvSpPr>
        <p:spPr>
          <a:xfrm>
            <a:off x="0" y="5183188"/>
            <a:ext cx="9144000" cy="857250"/>
          </a:xfrm>
        </p:spPr>
        <p:txBody>
          <a:bodyPr/>
          <a:lstStyle/>
          <a:p>
            <a:r>
              <a:rPr lang="ru-RU" sz="2400" b="1" smtClean="0"/>
              <a:t>Визуализация информации в </a:t>
            </a:r>
            <a:r>
              <a:rPr lang="en-US" sz="2400" b="1" smtClean="0"/>
              <a:t>MS Word</a:t>
            </a:r>
            <a:r>
              <a:rPr lang="ru-RU" sz="2400" b="1" smtClean="0"/>
              <a:t> </a:t>
            </a:r>
            <a:endParaRPr lang="ru-RU" sz="2400" smtClean="0"/>
          </a:p>
        </p:txBody>
      </p:sp>
      <p:sp>
        <p:nvSpPr>
          <p:cNvPr id="5" name="Прямоугольник 4"/>
          <p:cNvSpPr/>
          <p:nvPr/>
        </p:nvSpPr>
        <p:spPr>
          <a:xfrm rot="240000">
            <a:off x="3322638" y="1508125"/>
            <a:ext cx="4576762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kern="0" dirty="0">
                <a:solidFill>
                  <a:schemeClr val="bg1"/>
                </a:solidFill>
                <a:latin typeface="Monotype Corsiva" pitchFamily="66" charset="0"/>
                <a:cs typeface="+mn-cs"/>
              </a:rPr>
              <a:t>Литература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kern="0" dirty="0">
                <a:solidFill>
                  <a:schemeClr val="bg1"/>
                </a:solidFill>
                <a:latin typeface="Monotype Corsiva" pitchFamily="66" charset="0"/>
                <a:cs typeface="+mn-cs"/>
              </a:rPr>
              <a:t>русский язык </a:t>
            </a:r>
            <a:r>
              <a:rPr lang="ru-RU" sz="2800" kern="0" dirty="0">
                <a:solidFill>
                  <a:schemeClr val="bg1"/>
                </a:solidFill>
                <a:latin typeface="Monotype Corsiva" pitchFamily="66" charset="0"/>
                <a:cs typeface="+mn-cs"/>
              </a:rPr>
              <a:t>–</a:t>
            </a:r>
            <a:endParaRPr lang="ru-RU" sz="2800" dirty="0">
              <a:solidFill>
                <a:schemeClr val="bg1"/>
              </a:solidFill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kern="0" dirty="0">
                <a:solidFill>
                  <a:schemeClr val="bg1"/>
                </a:solidFill>
                <a:latin typeface="Monotype Corsiva" pitchFamily="66" charset="0"/>
                <a:cs typeface="+mn-cs"/>
              </a:rPr>
              <a:t> информатика</a:t>
            </a:r>
            <a:endParaRPr lang="ru-RU" sz="2800" dirty="0">
              <a:solidFill>
                <a:schemeClr val="bg1"/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Monotype Corsiva" pitchFamily="66" charset="0"/>
              </a:rPr>
              <a:t>Визуализация информации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65850" y="4149725"/>
            <a:ext cx="2608263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66700" y="1814513"/>
            <a:ext cx="2439988" cy="1624012"/>
          </a:xfrm>
        </p:spPr>
      </p:pic>
      <p:sp>
        <p:nvSpPr>
          <p:cNvPr id="4" name="TextBox 3"/>
          <p:cNvSpPr txBox="1"/>
          <p:nvPr/>
        </p:nvSpPr>
        <p:spPr>
          <a:xfrm>
            <a:off x="369888" y="1246188"/>
            <a:ext cx="226218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Художники</a:t>
            </a:r>
          </a:p>
        </p:txBody>
      </p:sp>
      <p:pic>
        <p:nvPicPr>
          <p:cNvPr id="23558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663" y="4252913"/>
            <a:ext cx="3044825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5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14763" y="3230563"/>
            <a:ext cx="1698625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868988" y="3459163"/>
            <a:ext cx="3006725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-дизайнеры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49638" y="2101850"/>
            <a:ext cx="2263775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Модельеры одежды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9275" y="3652838"/>
            <a:ext cx="28225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Фоторедакторы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55638" y="1025525"/>
            <a:ext cx="5607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Monotype Corsiva" pitchFamily="66" charset="0"/>
              </a:rPr>
              <a:t>Формат надписи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52750" y="2432050"/>
            <a:ext cx="20574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1588" y="2471738"/>
            <a:ext cx="50673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6638" y="3654425"/>
            <a:ext cx="112395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24463" y="3665538"/>
            <a:ext cx="16383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60400" y="1030288"/>
            <a:ext cx="56070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uFill>
                  <a:solidFill>
                    <a:srgbClr val="FFC000"/>
                  </a:solidFill>
                </a:uFill>
                <a:latin typeface="Monotype Corsiva" pitchFamily="66" charset="0"/>
                <a:cs typeface="+mn-cs"/>
              </a:rPr>
              <a:t>Формат надписи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14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14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38">
  <a:themeElements>
    <a:clrScheme name="Lined Pap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ined Pap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ined Pap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ned Pap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ned Pap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ned Pap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ned Pap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ned Pap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ned Pap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ned Pap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ned Pap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ned Pap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ned Pap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ined Pap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Тема14</Template>
  <TotalTime>722</TotalTime>
  <Words>358</Words>
  <Application>Microsoft Office PowerPoint</Application>
  <PresentationFormat>Экран (4:3)</PresentationFormat>
  <Paragraphs>54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Тема14</vt:lpstr>
      <vt:lpstr>1_Тема14</vt:lpstr>
      <vt:lpstr>Тема38</vt:lpstr>
      <vt:lpstr>Замена прямой речи косвенной и визуализация информации в MS Word  (на основе произведения М. Шолохова «Судьба человека»)</vt:lpstr>
      <vt:lpstr>Знания и умения:</vt:lpstr>
      <vt:lpstr>Слайд 3</vt:lpstr>
      <vt:lpstr>Слайд 4</vt:lpstr>
      <vt:lpstr>Слайд 5</vt:lpstr>
      <vt:lpstr>Слайд 6</vt:lpstr>
      <vt:lpstr>Визуализация информации в MS Word </vt:lpstr>
      <vt:lpstr>Визуализация информации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Светлана</cp:lastModifiedBy>
  <cp:revision>54</cp:revision>
  <dcterms:created xsi:type="dcterms:W3CDTF">2012-03-27T01:16:17Z</dcterms:created>
  <dcterms:modified xsi:type="dcterms:W3CDTF">2013-02-08T05:40:47Z</dcterms:modified>
</cp:coreProperties>
</file>