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826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484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15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99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81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826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59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696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284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89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978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12584-85FE-4D38-813C-7CD7E5AFB5FB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3ED29-9052-433D-A3D6-D0360861A2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013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TASHA\AppData\Local\Microsoft\Windows\Temporary Internet Files\Content.IE5\IQ7I8UX5\MP90040168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1708" y="2967335"/>
            <a:ext cx="802059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Сологуб  </a:t>
            </a: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Игорь  2 А  класс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Сочинение  на  тему: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ОСЕНЬ.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5317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ATASHA\AppData\Local\Microsoft\Windows\Temporary Internet Files\Content.IE5\MC5W4YPX\MP90040702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"/>
            <a:ext cx="91450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280" y="2967335"/>
            <a:ext cx="912544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Наконец наступила осень.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деревьев падают красочно-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Жёлтые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листья.Они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падают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Медленно: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парашютиком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293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NATASHA\AppData\Local\Microsoft\Windows\Temporary Internet Files\Content.IE5\IQ7I8UX5\MP90040330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081" y="18864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599" y="2967335"/>
            <a:ext cx="8998809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бантиком, мотыльком и 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</a:t>
            </a:r>
          </a:p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жатся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на землю ровным ков-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ром.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Звери тоже готовятся к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спяч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</a:t>
            </a:r>
          </a:p>
          <a:p>
            <a:pPr algn="ctr"/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4964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NATASHA\AppData\Local\Microsoft\Windows\Temporary Internet Files\Content.IE5\MSYUF9O1\MP90028928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9027" y="2967335"/>
            <a:ext cx="918206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Белка строит на ёлке прочное</a:t>
            </a:r>
          </a:p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нездо из веток.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Она будет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пать там в сильный мороз.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Многие птицы улетают на юг.</a:t>
            </a:r>
          </a:p>
          <a:p>
            <a:pPr algn="ctr"/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5933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NATASHA\AppData\Local\Microsoft\Windows\Temporary Internet Files\Content.IE5\MSYUF9O1\MP90042271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33616" y="2967335"/>
            <a:ext cx="9211240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 есть такие, что прилетают к</a:t>
            </a:r>
          </a:p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ам поздней осенью. И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назы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</a:t>
            </a:r>
          </a:p>
          <a:p>
            <a:pPr algn="ctr"/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аются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они снегири, потому</a:t>
            </a:r>
          </a:p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то появляются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у нас вместе </a:t>
            </a:r>
          </a:p>
          <a:p>
            <a:pPr algn="ctr"/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705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NATASHA\AppData\Local\Microsoft\Windows\Temporary Internet Files\Content.IE5\DHFGVNGX\MP90041176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NATASHA\AppData\Local\Microsoft\Windows\Temporary Internet Files\Content.IE5\DHFGVNGX\MP90041176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673" y="40466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07420" y="2967335"/>
            <a:ext cx="9358844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  снегом. В лесу всегда рады</a:t>
            </a:r>
          </a:p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остям, если они не вредные.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Мне  нравится золотая осень</a:t>
            </a:r>
          </a:p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воей  красотой и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разнообра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</a:t>
            </a:r>
          </a:p>
          <a:p>
            <a:pPr algn="ctr"/>
            <a:r>
              <a:rPr lang="ru-RU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ием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2533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115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NATASHA</dc:creator>
  <cp:lastModifiedBy>NATASHA</cp:lastModifiedBy>
  <cp:revision>6</cp:revision>
  <dcterms:created xsi:type="dcterms:W3CDTF">2012-10-25T19:29:24Z</dcterms:created>
  <dcterms:modified xsi:type="dcterms:W3CDTF">2012-10-26T03:31:34Z</dcterms:modified>
</cp:coreProperties>
</file>