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2" autoAdjust="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09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927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8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842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068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64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26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98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614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13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BE54-75C5-40DC-B0AF-F01E9222B34F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C59ED-1A12-4639-BFE7-B94E5B9D8E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692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-891480"/>
            <a:ext cx="2448272" cy="326779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Сосин Дима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400800" cy="792088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Сочинение на тему: </a:t>
            </a:r>
            <a:r>
              <a:rPr lang="ru-RU" sz="4000" b="1" i="1" dirty="0" smtClean="0"/>
              <a:t>«Осень»</a:t>
            </a:r>
            <a:endParaRPr lang="ru-RU" sz="4000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53" y="2060848"/>
            <a:ext cx="8496944" cy="4725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21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8136904" cy="5904656"/>
          </a:xfrm>
        </p:spPr>
        <p:txBody>
          <a:bodyPr>
            <a:normAutofit/>
          </a:bodyPr>
          <a:lstStyle/>
          <a:p>
            <a:pPr algn="l"/>
            <a:r>
              <a:rPr lang="ru-RU" sz="2000" dirty="0"/>
              <a:t> </a:t>
            </a:r>
            <a:r>
              <a:rPr lang="ru-RU" sz="2000" dirty="0" smtClean="0"/>
              <a:t>    Наступила золотая осень. На деревьях желтеют листья. Скоро начнётся листопад.     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Осеннее небо хмурое, дождливое. Дожди</a:t>
            </a:r>
            <a:br>
              <a:rPr lang="ru-RU" sz="2000" dirty="0" smtClean="0"/>
            </a:br>
            <a:r>
              <a:rPr lang="ru-RU" sz="2000" dirty="0" smtClean="0"/>
              <a:t>идут часто.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Осенью ранний заход солнца. Дни становятся  короче и холоднее.</a:t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Многие птицы улетают на юг. Медведь готовится к спячке. </a:t>
            </a:r>
            <a:br>
              <a:rPr lang="ru-RU" sz="2000" dirty="0" smtClean="0"/>
            </a:br>
            <a:r>
              <a:rPr lang="ru-RU" sz="2000" dirty="0" smtClean="0"/>
              <a:t>Белка  делает запасы и утепляет жилье. Зайчик  меняет шубку.</a:t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267" y="1412776"/>
            <a:ext cx="3064213" cy="23042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84984"/>
            <a:ext cx="3960440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9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+mn-lt"/>
              </a:rPr>
              <a:t>    Мне нравится золотая осень, когда деревья в разноцветном уборе. Осень – грустная пора. Скоро наступит зима.</a:t>
            </a:r>
            <a:endParaRPr lang="ru-RU" sz="20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3"/>
            <a:ext cx="2448272" cy="1512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7" y="476673"/>
            <a:ext cx="2304257" cy="1512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76673"/>
            <a:ext cx="2232248" cy="15121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356992"/>
            <a:ext cx="6264696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63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44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Сосин Дима</vt:lpstr>
      <vt:lpstr>     Наступила золотая осень. На деревьях желтеют листья. Скоро начнётся листопад.         Осеннее небо хмурое, дождливое. Дожди идут часто.           Осенью ранний заход солнца. Дни становятся  короче и холоднее.     Многие птицы улетают на юг. Медведь готовится к спячке.  Белка  делает запасы и утепляет жилье. Зайчик  меняет шубку.     </vt:lpstr>
      <vt:lpstr>    Мне нравится золотая осень, когда деревья в разноцветном уборе. Осень – грустная пора. Скоро наступит зима.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Сосин Дима</dc:title>
  <dc:creator>1</dc:creator>
  <cp:lastModifiedBy>1</cp:lastModifiedBy>
  <cp:revision>15</cp:revision>
  <dcterms:created xsi:type="dcterms:W3CDTF">2012-12-16T15:35:24Z</dcterms:created>
  <dcterms:modified xsi:type="dcterms:W3CDTF">2012-10-25T16:44:00Z</dcterms:modified>
</cp:coreProperties>
</file>