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70D5-F4FC-4E81-84AF-759FEBBCF2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9C94-60A8-4277-9FD5-D06C5AA96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70D5-F4FC-4E81-84AF-759FEBBCF2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9C94-60A8-4277-9FD5-D06C5AA96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70D5-F4FC-4E81-84AF-759FEBBCF2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9C94-60A8-4277-9FD5-D06C5AA96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70D5-F4FC-4E81-84AF-759FEBBCF2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9C94-60A8-4277-9FD5-D06C5AA96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70D5-F4FC-4E81-84AF-759FEBBCF2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9C94-60A8-4277-9FD5-D06C5AA96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70D5-F4FC-4E81-84AF-759FEBBCF2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9C94-60A8-4277-9FD5-D06C5AA96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70D5-F4FC-4E81-84AF-759FEBBCF2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9C94-60A8-4277-9FD5-D06C5AA96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70D5-F4FC-4E81-84AF-759FEBBCF2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9C94-60A8-4277-9FD5-D06C5AA96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70D5-F4FC-4E81-84AF-759FEBBCF2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9C94-60A8-4277-9FD5-D06C5AA96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70D5-F4FC-4E81-84AF-759FEBBCF2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9C94-60A8-4277-9FD5-D06C5AA96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970D5-F4FC-4E81-84AF-759FEBBCF2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09C94-60A8-4277-9FD5-D06C5AA96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970D5-F4FC-4E81-84AF-759FEBBCF2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09C94-60A8-4277-9FD5-D06C5AA96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714512"/>
          </a:xfrm>
        </p:spPr>
        <p:txBody>
          <a:bodyPr/>
          <a:lstStyle/>
          <a:p>
            <a:r>
              <a:rPr lang="ru-RU" dirty="0" smtClean="0"/>
              <a:t>Урок «открытия» нового знания.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85992"/>
            <a:ext cx="6400800" cy="3352808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Обращение.</a:t>
            </a:r>
            <a:endParaRPr lang="ru-RU" sz="6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Проанализируйте свою работу на уроке.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Сегодня на уроке мне понравилось…</a:t>
            </a:r>
          </a:p>
          <a:p>
            <a:r>
              <a:rPr lang="ru-RU" dirty="0" smtClean="0"/>
              <a:t>Сегодня на уроке у меня получилось…</a:t>
            </a:r>
          </a:p>
          <a:p>
            <a:r>
              <a:rPr lang="ru-RU" dirty="0" smtClean="0"/>
              <a:t>Сегодня на уроке я испытывал(а) затруднения…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Наша цель на уроке.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такое обращение?</a:t>
            </a:r>
          </a:p>
          <a:p>
            <a:r>
              <a:rPr lang="ru-RU" dirty="0" smtClean="0"/>
              <a:t>Знаки препинания при обращении.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14300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Сравните синтаксические конструкции.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14554"/>
            <a:ext cx="6400800" cy="3424246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1.Я желаю вам хорошего настроения.</a:t>
            </a:r>
          </a:p>
          <a:p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2.Я желаю </a:t>
            </a:r>
            <a:r>
              <a:rPr lang="ru-RU" sz="4400" dirty="0" err="1" smtClean="0">
                <a:solidFill>
                  <a:schemeClr val="accent4">
                    <a:lumMod val="50000"/>
                  </a:schemeClr>
                </a:solidFill>
              </a:rPr>
              <a:t>вам,друзья,хорошего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 настроения.</a:t>
            </a:r>
            <a:endParaRPr lang="ru-RU" sz="4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500197"/>
          </a:xfrm>
        </p:spPr>
        <p:txBody>
          <a:bodyPr/>
          <a:lstStyle/>
          <a:p>
            <a:r>
              <a:rPr lang="ru-RU" dirty="0" smtClean="0"/>
              <a:t>Знаки препинания при обращении.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85992"/>
            <a:ext cx="6400800" cy="3352808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3">
                    <a:lumMod val="75000"/>
                  </a:schemeClr>
                </a:solidFill>
              </a:rPr>
              <a:t>О!...            .</a:t>
            </a:r>
          </a:p>
          <a:p>
            <a:r>
              <a:rPr lang="ru-RU" sz="4800" dirty="0" smtClean="0">
                <a:solidFill>
                  <a:schemeClr val="accent3">
                    <a:lumMod val="75000"/>
                  </a:schemeClr>
                </a:solidFill>
              </a:rPr>
              <a:t>             О,…          .</a:t>
            </a:r>
          </a:p>
          <a:p>
            <a:r>
              <a:rPr lang="ru-RU" sz="4800" dirty="0" smtClean="0">
                <a:solidFill>
                  <a:schemeClr val="accent3">
                    <a:lumMod val="75000"/>
                  </a:schemeClr>
                </a:solidFill>
              </a:rPr>
              <a:t>…,О,…           .</a:t>
            </a:r>
          </a:p>
          <a:p>
            <a:r>
              <a:rPr lang="ru-RU" sz="4800" dirty="0" smtClean="0">
                <a:solidFill>
                  <a:schemeClr val="accent3">
                    <a:lumMod val="75000"/>
                  </a:schemeClr>
                </a:solidFill>
              </a:rPr>
              <a:t>…,О.!?</a:t>
            </a:r>
            <a:endParaRPr lang="ru-RU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Поверьте себя.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И говорит так </a:t>
            </a:r>
            <a:r>
              <a:rPr lang="ru-RU" sz="4800" dirty="0" err="1" smtClean="0"/>
              <a:t>сладко,чуть</a:t>
            </a:r>
            <a:r>
              <a:rPr lang="ru-RU" sz="4800" dirty="0" smtClean="0"/>
              <a:t> дыша: «</a:t>
            </a:r>
            <a:r>
              <a:rPr lang="ru-RU" sz="4800" dirty="0" err="1" smtClean="0">
                <a:solidFill>
                  <a:srgbClr val="C00000"/>
                </a:solidFill>
              </a:rPr>
              <a:t>Голубушка,</a:t>
            </a:r>
            <a:r>
              <a:rPr lang="ru-RU" sz="4800" dirty="0" err="1" smtClean="0"/>
              <a:t>как</a:t>
            </a:r>
            <a:r>
              <a:rPr lang="ru-RU" sz="4800" dirty="0" smtClean="0"/>
              <a:t> хороша»!</a:t>
            </a:r>
          </a:p>
          <a:p>
            <a:r>
              <a:rPr lang="ru-RU" sz="4800" dirty="0" err="1" smtClean="0"/>
              <a:t>Что,ежели</a:t>
            </a:r>
            <a:r>
              <a:rPr lang="ru-RU" sz="4800" dirty="0" err="1" smtClean="0">
                <a:solidFill>
                  <a:srgbClr val="C00000"/>
                </a:solidFill>
              </a:rPr>
              <a:t>,сестрица,</a:t>
            </a:r>
            <a:r>
              <a:rPr lang="ru-RU" sz="4800" dirty="0" err="1" smtClean="0"/>
              <a:t>при</a:t>
            </a:r>
            <a:r>
              <a:rPr lang="ru-RU" sz="4800" dirty="0" smtClean="0"/>
              <a:t> красоте такой и петь ты мастерица…</a:t>
            </a:r>
            <a:endParaRPr lang="ru-RU" sz="4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785817"/>
          </a:xfrm>
        </p:spPr>
        <p:txBody>
          <a:bodyPr/>
          <a:lstStyle/>
          <a:p>
            <a:r>
              <a:rPr lang="ru-RU" dirty="0" smtClean="0"/>
              <a:t>Тестовая работа.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85860"/>
            <a:ext cx="6400800" cy="435294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А1.В каком предложении нет обращения.</a:t>
            </a:r>
          </a:p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1.Зачем </a:t>
            </a:r>
            <a:r>
              <a:rPr lang="ru-RU" sz="3600" dirty="0" err="1" smtClean="0">
                <a:solidFill>
                  <a:schemeClr val="accent3">
                    <a:lumMod val="50000"/>
                  </a:schemeClr>
                </a:solidFill>
              </a:rPr>
              <a:t>ты,Балда,к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 нам залез.</a:t>
            </a:r>
          </a:p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2.Воротись,поклонись рыбке.</a:t>
            </a:r>
          </a:p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3.Постой,бабушка,постой немножко.</a:t>
            </a:r>
          </a:p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4.Здравствуй,солнце!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А2.В каком предложении нужно поставить одну запятую?</a:t>
            </a:r>
          </a:p>
          <a:p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1.Ребята давайте жить дружно!</a:t>
            </a:r>
          </a:p>
          <a:p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2.Что ты баба белены объелась?</a:t>
            </a:r>
          </a:p>
          <a:p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3.Отпусти ты старче меня в море.</a:t>
            </a:r>
          </a:p>
          <a:p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4.Что ж вы хлопцы рты свои разинули?</a:t>
            </a:r>
            <a:endParaRPr lang="ru-RU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В1.Выпишите из предложения обращение.</a:t>
            </a:r>
          </a:p>
          <a:p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Не </a:t>
            </a:r>
            <a:r>
              <a:rPr lang="ru-RU" sz="4400" dirty="0" err="1" smtClean="0">
                <a:solidFill>
                  <a:schemeClr val="accent3">
                    <a:lumMod val="50000"/>
                  </a:schemeClr>
                </a:solidFill>
              </a:rPr>
              <a:t>бойтесь,гости</a:t>
            </a:r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 дорогие!</a:t>
            </a:r>
            <a:endParaRPr lang="ru-RU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Ключ к тестовой работе.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А1-</a:t>
            </a:r>
            <a:r>
              <a:rPr lang="ru-RU" dirty="0" smtClean="0">
                <a:solidFill>
                  <a:srgbClr val="C00000"/>
                </a:solidFill>
              </a:rPr>
              <a:t>2.</a:t>
            </a:r>
          </a:p>
          <a:p>
            <a:r>
              <a:rPr lang="ru-RU" dirty="0" smtClean="0"/>
              <a:t>А2-</a:t>
            </a:r>
            <a:r>
              <a:rPr lang="ru-RU" dirty="0" smtClean="0">
                <a:solidFill>
                  <a:srgbClr val="C00000"/>
                </a:solidFill>
              </a:rPr>
              <a:t>1.</a:t>
            </a:r>
          </a:p>
          <a:p>
            <a:r>
              <a:rPr lang="ru-RU" dirty="0" smtClean="0"/>
              <a:t>В1-</a:t>
            </a:r>
            <a:r>
              <a:rPr lang="ru-RU" dirty="0" smtClean="0">
                <a:solidFill>
                  <a:srgbClr val="C00000"/>
                </a:solidFill>
              </a:rPr>
              <a:t>гости дорогие.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182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Урок «открытия» нового знания.</vt:lpstr>
      <vt:lpstr>Наша цель на уроке.</vt:lpstr>
      <vt:lpstr>Сравните синтаксические конструкции.</vt:lpstr>
      <vt:lpstr>Знаки препинания при обращении.</vt:lpstr>
      <vt:lpstr>Поверьте себя.</vt:lpstr>
      <vt:lpstr>Тестовая работа.</vt:lpstr>
      <vt:lpstr>Слайд 7</vt:lpstr>
      <vt:lpstr>Слайд 8</vt:lpstr>
      <vt:lpstr>Ключ к тестовой работе.</vt:lpstr>
      <vt:lpstr>Проанализируйте свою работу на уроке.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«открытия» нового знания.</dc:title>
  <dc:creator>User</dc:creator>
  <cp:lastModifiedBy>user</cp:lastModifiedBy>
  <cp:revision>10</cp:revision>
  <dcterms:created xsi:type="dcterms:W3CDTF">2012-11-13T16:20:22Z</dcterms:created>
  <dcterms:modified xsi:type="dcterms:W3CDTF">2012-11-14T05:34:22Z</dcterms:modified>
</cp:coreProperties>
</file>