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6" r:id="rId3"/>
    <p:sldId id="262" r:id="rId4"/>
    <p:sldId id="263" r:id="rId5"/>
    <p:sldId id="260" r:id="rId6"/>
    <p:sldId id="261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18309EE-BB73-4027-A72C-F1141770A074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B3DA95B-B2DF-4F79-A159-A373E5AA50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transportall.ru/" TargetMode="External"/><Relationship Id="rId7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hyperlink" Target="http://transportall.ru/info/railways/881/5114.html" TargetMode="External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hyperlink" Target="http://ru.wikipedia.org/wiki/%D0%A2%D1%80%D0%B0%D0%BD%D1%81%D0%BF%D0%BE%D1%80%D1%82" TargetMode="External"/><Relationship Id="rId7" Type="http://schemas.openxmlformats.org/officeDocument/2006/relationships/image" Target="../media/image29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jpg"/><Relationship Id="rId5" Type="http://schemas.openxmlformats.org/officeDocument/2006/relationships/hyperlink" Target="http://ru.wikipedia.org/wiki/%D0%A2%D1%80%D0%BE%D1%81" TargetMode="External"/><Relationship Id="rId4" Type="http://schemas.openxmlformats.org/officeDocument/2006/relationships/hyperlink" Target="http://ru.wikipedia.org/wiki/%D0%9A%D0%B0%D0%BD%D0%B0%D1%82" TargetMode="External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xfrm>
            <a:off x="1043608" y="1628800"/>
            <a:ext cx="7200800" cy="13247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</a:rPr>
              <a:t>Сухопутный транспорт</a:t>
            </a:r>
            <a:endParaRPr lang="ru-RU" sz="3600" dirty="0">
              <a:latin typeface="+mn-lt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932040" y="3933056"/>
            <a:ext cx="3456384" cy="2232248"/>
          </a:xfrm>
        </p:spPr>
        <p:txBody>
          <a:bodyPr/>
          <a:lstStyle/>
          <a:p>
            <a:pPr algn="ctr"/>
            <a:r>
              <a:rPr lang="ru-RU" sz="1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Подготовила: воспитатель ГБОУ д/с №1055 г. Москвы Иванова Галина Александровна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136904" cy="1628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2"/>
                </a:solidFill>
                <a:latin typeface="+mn-lt"/>
              </a:rPr>
              <a:t>Виды транспорта</a:t>
            </a:r>
            <a:endParaRPr lang="ru-RU" sz="60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429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19256" cy="4571999"/>
          </a:xfrm>
        </p:spPr>
        <p:txBody>
          <a:bodyPr/>
          <a:lstStyle/>
          <a:p>
            <a:pPr algn="ctr"/>
            <a:r>
              <a:rPr lang="ru-RU" sz="4800" dirty="0" smtClean="0"/>
              <a:t>Виды Сухопутного транспорта: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800600"/>
            <a:ext cx="8280920" cy="19407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*Автомобильный</a:t>
            </a:r>
          </a:p>
          <a:p>
            <a:r>
              <a:rPr lang="ru-RU" dirty="0" smtClean="0"/>
              <a:t>*Железнодорожный</a:t>
            </a:r>
          </a:p>
          <a:p>
            <a:r>
              <a:rPr lang="ru-RU" dirty="0" smtClean="0"/>
              <a:t>*Гужевой</a:t>
            </a:r>
          </a:p>
          <a:p>
            <a:r>
              <a:rPr lang="ru-RU" dirty="0" smtClean="0"/>
              <a:t>*Трубопроводный</a:t>
            </a:r>
          </a:p>
          <a:p>
            <a:r>
              <a:rPr lang="ru-RU" dirty="0" smtClean="0"/>
              <a:t>*Канатно-подвесной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8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5589240"/>
            <a:ext cx="8280920" cy="1152128"/>
          </a:xfrm>
        </p:spPr>
        <p:txBody>
          <a:bodyPr>
            <a:noAutofit/>
          </a:bodyPr>
          <a:lstStyle/>
          <a:p>
            <a:r>
              <a:rPr lang="ru-RU" sz="2000" b="0" dirty="0"/>
              <a:t>Автомобильный транспорт, вид транспорта, осуществляющий перевозку грузов и пассажиров по безрельсовым путям. </a:t>
            </a:r>
          </a:p>
          <a:p>
            <a:endParaRPr lang="ru-RU" sz="2000" b="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</a:rPr>
              <a:t>Автомобильный транспорт</a:t>
            </a:r>
            <a:endParaRPr lang="ru-RU" sz="3600" dirty="0">
              <a:latin typeface="+mn-lt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8" b="4848"/>
          <a:stretch>
            <a:fillRect/>
          </a:stretch>
        </p:blipFill>
        <p:spPr>
          <a:xfrm>
            <a:off x="297880" y="3717032"/>
            <a:ext cx="2139801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31" y="207710"/>
            <a:ext cx="2376264" cy="7976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2676"/>
            <a:ext cx="1728192" cy="1306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8930"/>
            <a:ext cx="2232248" cy="1671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31" y="1268760"/>
            <a:ext cx="2458963" cy="1847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681" y="2188721"/>
            <a:ext cx="1944216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732" y="3309967"/>
            <a:ext cx="2838525" cy="1294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1894010"/>
            <a:ext cx="1889956" cy="1415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685" y="3717032"/>
            <a:ext cx="1815131" cy="1216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536" y="83679"/>
            <a:ext cx="1435942" cy="1435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890" y="1900325"/>
            <a:ext cx="1420447" cy="1066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7259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1" b="12951"/>
          <a:stretch>
            <a:fillRect/>
          </a:stretch>
        </p:blipFill>
        <p:spPr>
          <a:xfrm>
            <a:off x="179512" y="2636912"/>
            <a:ext cx="3098924" cy="1993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199" y="5715000"/>
            <a:ext cx="8351035" cy="954360"/>
          </a:xfrm>
        </p:spPr>
        <p:txBody>
          <a:bodyPr>
            <a:normAutofit fontScale="25000" lnSpcReduction="20000"/>
          </a:bodyPr>
          <a:lstStyle/>
          <a:p>
            <a:r>
              <a:rPr lang="ru-RU" sz="8000" b="0" dirty="0"/>
              <a:t>Железнодорожный транспорт - вид транспорта, выполняющий </a:t>
            </a:r>
            <a:r>
              <a:rPr lang="ru-RU" sz="8000" b="0" dirty="0">
                <a:hlinkClick r:id="rId3" action="ppaction://hlinkfile"/>
              </a:rPr>
              <a:t>перевозки пассажиров</a:t>
            </a:r>
            <a:r>
              <a:rPr lang="ru-RU" sz="8000" b="0" dirty="0"/>
              <a:t> и </a:t>
            </a:r>
            <a:r>
              <a:rPr lang="ru-RU" sz="8000" b="0" dirty="0">
                <a:hlinkClick r:id="rId3" action="ppaction://hlinkfile"/>
              </a:rPr>
              <a:t>грузов</a:t>
            </a:r>
            <a:r>
              <a:rPr lang="ru-RU" sz="8000" b="0" dirty="0"/>
              <a:t> по рельсовым путям </a:t>
            </a:r>
            <a:r>
              <a:rPr lang="ru-RU" sz="8000" b="0" dirty="0">
                <a:hlinkClick r:id="rId4" action="ppaction://hlinkfile" tooltip="Характеристика грузовых вагонов"/>
              </a:rPr>
              <a:t>в вагонах</a:t>
            </a:r>
            <a:r>
              <a:rPr lang="ru-RU" sz="8000" b="0" dirty="0"/>
              <a:t> с помощью </a:t>
            </a:r>
            <a:r>
              <a:rPr lang="ru-RU" sz="8000" b="0" dirty="0">
                <a:hlinkClick r:id="rId3" action="ppaction://hlinkfile"/>
              </a:rPr>
              <a:t>локомотивной</a:t>
            </a:r>
            <a:r>
              <a:rPr lang="ru-RU" sz="8000" b="0" dirty="0"/>
              <a:t> или </a:t>
            </a:r>
            <a:r>
              <a:rPr lang="ru-RU" sz="8000" b="0" dirty="0" err="1">
                <a:hlinkClick r:id="rId3" action="ppaction://hlinkfile"/>
              </a:rPr>
              <a:t>моторвагонной</a:t>
            </a:r>
            <a:r>
              <a:rPr lang="ru-RU" sz="8000" b="0" dirty="0"/>
              <a:t> тяги.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Железнодорожный транспорт</a:t>
            </a:r>
            <a:endParaRPr lang="ru-RU" sz="36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296" y="2636912"/>
            <a:ext cx="2350864" cy="2040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1458"/>
            <a:ext cx="2952328" cy="211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606" y="163552"/>
            <a:ext cx="2331720" cy="2054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59" y="228066"/>
            <a:ext cx="2652059" cy="2054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0"/>
          <a:stretch/>
        </p:blipFill>
        <p:spPr>
          <a:xfrm>
            <a:off x="6156176" y="2636912"/>
            <a:ext cx="2652059" cy="2040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03973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45224"/>
            <a:ext cx="8363272" cy="1296144"/>
          </a:xfrm>
        </p:spPr>
        <p:txBody>
          <a:bodyPr>
            <a:noAutofit/>
          </a:bodyPr>
          <a:lstStyle/>
          <a:p>
            <a:r>
              <a:rPr lang="ru-RU" sz="2000" b="0" dirty="0"/>
              <a:t>Гужевой транспорт — перевозка пассажиров и грузов на повозках и в санях с использованием лошадей и других видов упряжных животных (ослов, мулов, верблюдов, волов, буйволов, ездовых собак). </a:t>
            </a:r>
            <a:r>
              <a:rPr lang="ru-RU" sz="2000" b="0" dirty="0" smtClean="0"/>
              <a:t> </a:t>
            </a:r>
            <a:endParaRPr lang="ru-RU" sz="2000" b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</a:rPr>
              <a:t>Гужевой транспорт</a:t>
            </a:r>
            <a:endParaRPr lang="ru-RU" sz="36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988840"/>
            <a:ext cx="1480481" cy="2447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543" y="378162"/>
            <a:ext cx="2941263" cy="1898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0" b="8960"/>
          <a:stretch>
            <a:fillRect/>
          </a:stretch>
        </p:blipFill>
        <p:spPr>
          <a:xfrm>
            <a:off x="179512" y="393020"/>
            <a:ext cx="3632541" cy="1955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51356"/>
            <a:ext cx="2915816" cy="194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51356"/>
            <a:ext cx="2952328" cy="196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2408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5833"/>
          <a:stretch>
            <a:fillRect/>
          </a:stretch>
        </p:blipFill>
        <p:spPr>
          <a:xfrm>
            <a:off x="2627784" y="2996952"/>
            <a:ext cx="3528392" cy="1899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507288" cy="1143000"/>
          </a:xfrm>
        </p:spPr>
        <p:txBody>
          <a:bodyPr>
            <a:noAutofit/>
          </a:bodyPr>
          <a:lstStyle/>
          <a:p>
            <a:r>
              <a:rPr lang="ru-RU" sz="2000" b="0" dirty="0"/>
              <a:t>Трубопроводный транспорт — самый молодой вид транспорта. В России действуют нефтепроводы, газопроводы, продуктопроводы.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Трубопроводный транспорт</a:t>
            </a:r>
            <a:endParaRPr lang="ru-RU" sz="36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9407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9407"/>
            <a:ext cx="3312368" cy="2500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14636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88" b="17188"/>
          <a:stretch>
            <a:fillRect/>
          </a:stretch>
        </p:blipFill>
        <p:spPr>
          <a:xfrm>
            <a:off x="251520" y="2866678"/>
            <a:ext cx="3312368" cy="1783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5373216"/>
            <a:ext cx="8712968" cy="1484784"/>
          </a:xfrm>
        </p:spPr>
        <p:txBody>
          <a:bodyPr>
            <a:noAutofit/>
          </a:bodyPr>
          <a:lstStyle/>
          <a:p>
            <a:r>
              <a:rPr lang="ru-RU" sz="1900" b="0" dirty="0" err="1"/>
              <a:t>Кана́тная</a:t>
            </a:r>
            <a:r>
              <a:rPr lang="ru-RU" sz="1900" b="0" dirty="0"/>
              <a:t> </a:t>
            </a:r>
            <a:r>
              <a:rPr lang="ru-RU" sz="1900" b="0" dirty="0" err="1"/>
              <a:t>доро́га</a:t>
            </a:r>
            <a:r>
              <a:rPr lang="ru-RU" sz="1900" b="0" dirty="0"/>
              <a:t> — вид </a:t>
            </a:r>
            <a:r>
              <a:rPr lang="ru-RU" sz="1900" b="0" dirty="0">
                <a:hlinkClick r:id="rId3" action="ppaction://hlinkfile" tooltip="Транспорт"/>
              </a:rPr>
              <a:t>транспорта</a:t>
            </a:r>
            <a:r>
              <a:rPr lang="ru-RU" sz="1900" b="0" dirty="0"/>
              <a:t> для перемещения пассажиров и грузов, в котором для перемещения вагонов, вагонеток, кабин или кресел служит тяговый или </a:t>
            </a:r>
            <a:r>
              <a:rPr lang="ru-RU" sz="1900" b="0" dirty="0" err="1"/>
              <a:t>несуще</a:t>
            </a:r>
            <a:r>
              <a:rPr lang="ru-RU" sz="1900" b="0" dirty="0"/>
              <a:t>-тяговый </a:t>
            </a:r>
            <a:r>
              <a:rPr lang="ru-RU" sz="1900" b="0" dirty="0">
                <a:hlinkClick r:id="rId4" action="ppaction://hlinkfile" tooltip="Канат"/>
              </a:rPr>
              <a:t>канат</a:t>
            </a:r>
            <a:r>
              <a:rPr lang="ru-RU" sz="1900" b="0" dirty="0"/>
              <a:t> (</a:t>
            </a:r>
            <a:r>
              <a:rPr lang="ru-RU" sz="1900" b="0" dirty="0">
                <a:hlinkClick r:id="rId5" action="ppaction://hlinkfile" tooltip="Трос"/>
              </a:rPr>
              <a:t>трос</a:t>
            </a:r>
            <a:r>
              <a:rPr lang="ru-RU" sz="1900" b="0" dirty="0"/>
              <a:t>), протянутый между опорами таким образом, что вагоны (кабины-гондолы, кресла, вагонетки) не касаются земли.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153400" cy="762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</a:rPr>
              <a:t>Канатно-подвесной транспорт</a:t>
            </a:r>
            <a:endParaRPr lang="ru-RU" sz="36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6956"/>
            <a:ext cx="2786246" cy="41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2880320" cy="2269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60648"/>
            <a:ext cx="1930393" cy="2606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641" y="3212976"/>
            <a:ext cx="1903008" cy="1421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4222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/>
          <a:lstStyle/>
          <a:p>
            <a:pPr algn="ctr"/>
            <a:r>
              <a:rPr lang="ru-RU" dirty="0" smtClean="0"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931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206</TotalTime>
  <Words>183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Главная</vt:lpstr>
      <vt:lpstr>Виды транспорта</vt:lpstr>
      <vt:lpstr>Виды Сухопутного транспорта:</vt:lpstr>
      <vt:lpstr>Автомобильный транспорт</vt:lpstr>
      <vt:lpstr>Железнодорожный транспорт</vt:lpstr>
      <vt:lpstr>Гужевой транспорт</vt:lpstr>
      <vt:lpstr>Трубопроводный транспорт</vt:lpstr>
      <vt:lpstr>Канатно-подвесной транспорт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транспорта</dc:title>
  <dc:creator>Галчонок</dc:creator>
  <cp:lastModifiedBy>Галчонок</cp:lastModifiedBy>
  <cp:revision>19</cp:revision>
  <dcterms:created xsi:type="dcterms:W3CDTF">2013-02-03T19:06:02Z</dcterms:created>
  <dcterms:modified xsi:type="dcterms:W3CDTF">2013-02-04T18:07:13Z</dcterms:modified>
</cp:coreProperties>
</file>