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1" r:id="rId6"/>
    <p:sldId id="262" r:id="rId7"/>
    <p:sldId id="265" r:id="rId8"/>
    <p:sldId id="259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99D84F-76B1-4D44-8275-1B9F0FF54B19}" type="datetimeFigureOut">
              <a:rPr lang="ru-RU" smtClean="0"/>
              <a:pPr/>
              <a:t>09.12.2011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0F0FB4-3D90-4B5C-A81D-CC9F3DB4AD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atin typeface="Algerian" pitchFamily="82" charset="0"/>
              </a:rPr>
              <a:t>We have to save our planet</a:t>
            </a:r>
            <a:r>
              <a:rPr lang="en-US" b="1" dirty="0" smtClean="0">
                <a:latin typeface="Algerian" pitchFamily="82" charset="0"/>
              </a:rPr>
              <a:t>!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0" name="Содержимое 9" descr="улитка 66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9657784">
            <a:off x="4612679" y="1987482"/>
            <a:ext cx="3089644" cy="2321408"/>
          </a:xfrm>
        </p:spPr>
      </p:pic>
      <p:pic>
        <p:nvPicPr>
          <p:cNvPr id="11" name="Рисунок 10" descr="бабочка 180-56_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37874">
            <a:off x="1420984" y="3195812"/>
            <a:ext cx="3085084" cy="2313813"/>
          </a:xfrm>
          <a:prstGeom prst="rect">
            <a:avLst/>
          </a:prstGeom>
        </p:spPr>
      </p:pic>
      <p:pic>
        <p:nvPicPr>
          <p:cNvPr id="19" name="Рисунок 18" descr="red-tree-12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270179"/>
            <a:ext cx="6696744" cy="5357395"/>
          </a:xfrm>
          <a:prstGeom prst="rect">
            <a:avLst/>
          </a:prstGeom>
        </p:spPr>
      </p:pic>
      <p:pic>
        <p:nvPicPr>
          <p:cNvPr id="20" name="Рисунок 19" descr="golubaya-laguna-10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1124744"/>
            <a:ext cx="7308304" cy="5481228"/>
          </a:xfrm>
          <a:prstGeom prst="rect">
            <a:avLst/>
          </a:prstGeom>
        </p:spPr>
      </p:pic>
      <p:pic>
        <p:nvPicPr>
          <p:cNvPr id="24" name="Рисунок 23" descr="Green Sea Turtl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1599" y="1124744"/>
            <a:ext cx="7392821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C:\Users\Дом\Desktop\kw07_33_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89248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772400" cy="1470025"/>
          </a:xfrm>
        </p:spPr>
        <p:txBody>
          <a:bodyPr>
            <a:normAutofit fontScale="90000"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sz="6000" b="1" i="1" dirty="0" smtClean="0">
                <a:solidFill>
                  <a:srgbClr val="FFFF00"/>
                </a:solidFill>
                <a:latin typeface="Charlemagne Std" pitchFamily="82" charset="0"/>
              </a:rPr>
              <a:t>So…We must   protect our planet </a:t>
            </a:r>
            <a:br>
              <a:rPr lang="en-US" sz="6000" b="1" i="1" dirty="0" smtClean="0">
                <a:solidFill>
                  <a:srgbClr val="FFFF00"/>
                </a:solidFill>
                <a:latin typeface="Charlemagne Std" pitchFamily="82" charset="0"/>
              </a:rPr>
            </a:br>
            <a:r>
              <a:rPr lang="en-US" sz="6000" b="1" i="1" dirty="0" smtClean="0">
                <a:solidFill>
                  <a:srgbClr val="FFFF00"/>
                </a:solidFill>
                <a:latin typeface="Charlemagne Std" pitchFamily="82" charset="0"/>
              </a:rPr>
              <a:t>from pollution</a:t>
            </a:r>
            <a:r>
              <a:rPr lang="en-US" b="1" i="1" u="sng" dirty="0" smtClean="0">
                <a:solidFill>
                  <a:srgbClr val="FFFF00"/>
                </a:solidFill>
                <a:latin typeface="Charlemagne Std" pitchFamily="82" charset="0"/>
              </a:rPr>
              <a:t>!!!</a:t>
            </a:r>
            <a:endParaRPr lang="ru-RU" b="1" i="1" u="sng" dirty="0">
              <a:solidFill>
                <a:srgbClr val="FFFF00"/>
              </a:solidFill>
            </a:endParaRPr>
          </a:p>
        </p:txBody>
      </p:sp>
      <p:sp>
        <p:nvSpPr>
          <p:cNvPr id="1536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u="sng" dirty="0" smtClean="0"/>
          </a:p>
        </p:txBody>
      </p:sp>
    </p:spTree>
  </p:cSld>
  <p:clrMapOvr>
    <a:masterClrMapping/>
  </p:clrMapOvr>
  <p:transition spd="slow" advTm="10032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24936" cy="79208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Comic Sans MS" pitchFamily="66" charset="0"/>
              </a:rPr>
              <a:t>Nowadays there are lots of serious and crucial problems,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latin typeface="Comic Sans MS" pitchFamily="66" charset="0"/>
              </a:rPr>
              <a:t>for example: local wars, </a:t>
            </a:r>
          </a:p>
          <a:p>
            <a:pPr>
              <a:buNone/>
            </a:pPr>
            <a:endParaRPr lang="en-US" sz="3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3600" b="1" dirty="0" smtClean="0">
                <a:latin typeface="Comic Sans MS" pitchFamily="66" charset="0"/>
              </a:rPr>
              <a:t>crimes, </a:t>
            </a:r>
          </a:p>
          <a:p>
            <a:pPr>
              <a:buNone/>
            </a:pPr>
            <a:endParaRPr lang="en-US" sz="36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3600" b="1" dirty="0" smtClean="0">
                <a:latin typeface="Comic Sans MS" pitchFamily="66" charset="0"/>
              </a:rPr>
              <a:t>drugs,</a:t>
            </a:r>
          </a:p>
          <a:p>
            <a:pPr>
              <a:buNone/>
            </a:pPr>
            <a:endParaRPr lang="en-US" sz="65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65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65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65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65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sz="6500" b="1" dirty="0">
              <a:latin typeface="Comic Sans MS" pitchFamily="66" charset="0"/>
            </a:endParaRPr>
          </a:p>
          <a:p>
            <a:pPr>
              <a:buNone/>
            </a:pPr>
            <a:endParaRPr lang="en-US" sz="6500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</p:txBody>
      </p:sp>
      <p:pic>
        <p:nvPicPr>
          <p:cNvPr id="4" name="Рисунок 3" descr="soldiers-samarra-ira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72816"/>
            <a:ext cx="4248472" cy="2659544"/>
          </a:xfrm>
          <a:prstGeom prst="rect">
            <a:avLst/>
          </a:prstGeom>
        </p:spPr>
      </p:pic>
      <p:pic>
        <p:nvPicPr>
          <p:cNvPr id="6" name="Рисунок 5" descr="наркот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4509120"/>
            <a:ext cx="2133600" cy="2133600"/>
          </a:xfrm>
          <a:prstGeom prst="rect">
            <a:avLst/>
          </a:prstGeom>
        </p:spPr>
      </p:pic>
      <p:pic>
        <p:nvPicPr>
          <p:cNvPr id="5" name="Рисунок 4" descr="преступл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3284984"/>
            <a:ext cx="2276475" cy="2009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>
                <a:latin typeface="Comic Sans MS" pitchFamily="66" charset="0"/>
              </a:rPr>
              <a:t>dangerous diseases </a:t>
            </a:r>
            <a:endParaRPr lang="ru-RU" sz="36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3600" b="1" dirty="0" smtClean="0">
                <a:latin typeface="Comic Sans MS" pitchFamily="66" charset="0"/>
              </a:rPr>
              <a:t>and technologies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Рисунок 3" descr="Спид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8599" y="1112488"/>
            <a:ext cx="2881793" cy="3108600"/>
          </a:xfrm>
          <a:prstGeom prst="rect">
            <a:avLst/>
          </a:prstGeom>
        </p:spPr>
      </p:pic>
      <p:pic>
        <p:nvPicPr>
          <p:cNvPr id="5" name="Рисунок 4" descr="бомб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636912"/>
            <a:ext cx="4445000" cy="374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latin typeface="Comic Sans MS" pitchFamily="66" charset="0"/>
              </a:rPr>
              <a:t>But the most crucial problems are </a:t>
            </a: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the </a:t>
            </a:r>
            <a:r>
              <a:rPr lang="en-US" b="1" dirty="0">
                <a:latin typeface="Comic Sans MS" pitchFamily="66" charset="0"/>
              </a:rPr>
              <a:t>environmental </a:t>
            </a:r>
            <a:r>
              <a:rPr lang="en-US" b="1" dirty="0" smtClean="0">
                <a:latin typeface="Comic Sans MS" pitchFamily="66" charset="0"/>
              </a:rPr>
              <a:t>problems.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air pollution</a:t>
            </a:r>
          </a:p>
          <a:p>
            <a:pPr marL="514350" indent="-514350">
              <a:buFont typeface="+mj-lt"/>
              <a:buAutoNum type="arabicPeriod"/>
            </a:pPr>
            <a:endParaRPr lang="en-US" b="1" dirty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Comic Sans MS" pitchFamily="66" charset="0"/>
              </a:rPr>
              <a:t>rivers and sea pollution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en-US" b="1" dirty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 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4" name="Рисунок 3" descr="загрязн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196752"/>
            <a:ext cx="3085331" cy="2117607"/>
          </a:xfrm>
          <a:prstGeom prst="rect">
            <a:avLst/>
          </a:prstGeom>
        </p:spPr>
      </p:pic>
      <p:pic>
        <p:nvPicPr>
          <p:cNvPr id="5" name="Рисунок 4" descr="выхлопн газы.jpe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tretch>
            <a:fillRect/>
          </a:stretch>
        </p:blipFill>
        <p:spPr>
          <a:xfrm>
            <a:off x="2123728" y="1772816"/>
            <a:ext cx="2304256" cy="1725968"/>
          </a:xfrm>
          <a:prstGeom prst="rect">
            <a:avLst/>
          </a:prstGeom>
        </p:spPr>
      </p:pic>
      <p:pic>
        <p:nvPicPr>
          <p:cNvPr id="6" name="Рисунок 5" descr="Wasserverschmutzu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556375"/>
            <a:ext cx="2853348" cy="1872512"/>
          </a:xfrm>
          <a:prstGeom prst="rect">
            <a:avLst/>
          </a:prstGeom>
        </p:spPr>
      </p:pic>
      <p:pic>
        <p:nvPicPr>
          <p:cNvPr id="7" name="Рисунок 6" descr="загрязн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4653136"/>
            <a:ext cx="2736304" cy="1860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dirty="0" smtClean="0">
                <a:latin typeface="Comic Sans MS" pitchFamily="66" charset="0"/>
              </a:rPr>
              <a:t>disappearing forests</a:t>
            </a:r>
          </a:p>
          <a:p>
            <a:pPr marL="514350" indent="-514350">
              <a:buNone/>
            </a:pPr>
            <a:endParaRPr lang="en-US" b="1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 startAt="3"/>
            </a:pPr>
            <a:endParaRPr lang="en-US" b="1" dirty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 startAt="3"/>
            </a:pPr>
            <a:endParaRPr lang="en-US" b="1" dirty="0" smtClean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 startAt="3"/>
            </a:pPr>
            <a:endParaRPr lang="en-US" b="1" dirty="0"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>
                <a:latin typeface="Comic Sans MS" pitchFamily="66" charset="0"/>
              </a:rPr>
              <a:t>disappearing many species of animals, birds, plants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Рисунок 3" descr="вырубка1.jpe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755576" y="1196752"/>
            <a:ext cx="2619375" cy="1743075"/>
          </a:xfrm>
          <a:prstGeom prst="rect">
            <a:avLst/>
          </a:prstGeom>
        </p:spPr>
      </p:pic>
      <p:pic>
        <p:nvPicPr>
          <p:cNvPr id="5" name="Рисунок 4" descr="вырубка2.jpe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3563888" y="1196752"/>
            <a:ext cx="2647950" cy="1724025"/>
          </a:xfrm>
          <a:prstGeom prst="rect">
            <a:avLst/>
          </a:prstGeom>
        </p:spPr>
      </p:pic>
      <p:pic>
        <p:nvPicPr>
          <p:cNvPr id="6" name="Рисунок 5" descr="вырубка3.jpeg"/>
          <p:cNvPicPr>
            <a:picLocks noChangeAspect="1"/>
          </p:cNvPicPr>
          <p:nvPr/>
        </p:nvPicPr>
        <p:blipFill>
          <a:blip r:embed="rId4" cstate="print">
            <a:lum contrast="40000"/>
          </a:blip>
          <a:stretch>
            <a:fillRect/>
          </a:stretch>
        </p:blipFill>
        <p:spPr>
          <a:xfrm>
            <a:off x="6300192" y="980728"/>
            <a:ext cx="2390775" cy="1914525"/>
          </a:xfrm>
          <a:prstGeom prst="rect">
            <a:avLst/>
          </a:prstGeom>
        </p:spPr>
      </p:pic>
      <p:pic>
        <p:nvPicPr>
          <p:cNvPr id="7" name="Рисунок 6" descr="Humpback Wha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717032"/>
            <a:ext cx="3707904" cy="2780928"/>
          </a:xfrm>
          <a:prstGeom prst="rect">
            <a:avLst/>
          </a:prstGeom>
        </p:spPr>
      </p:pic>
      <p:pic>
        <p:nvPicPr>
          <p:cNvPr id="8" name="Рисунок 7" descr="орел глаза 5_8696.gif"/>
          <p:cNvPicPr>
            <a:picLocks noChangeAspect="1"/>
          </p:cNvPicPr>
          <p:nvPr/>
        </p:nvPicPr>
        <p:blipFill>
          <a:blip r:embed="rId6" cstate="print">
            <a:lum contrast="40000"/>
          </a:blip>
          <a:stretch>
            <a:fillRect/>
          </a:stretch>
        </p:blipFill>
        <p:spPr>
          <a:xfrm>
            <a:off x="2843808" y="4077072"/>
            <a:ext cx="2232248" cy="2232248"/>
          </a:xfrm>
          <a:prstGeom prst="rect">
            <a:avLst/>
          </a:prstGeom>
        </p:spPr>
      </p:pic>
      <p:pic>
        <p:nvPicPr>
          <p:cNvPr id="9" name="Рисунок 8" descr="0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4653136"/>
            <a:ext cx="2280253" cy="1710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b="1" dirty="0" smtClean="0">
                <a:latin typeface="Comic Sans MS" pitchFamily="66" charset="0"/>
              </a:rPr>
              <a:t>polluting the environment with litter and wastes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" name="Рисунок 3" descr="загряз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8424424" cy="5616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Дом\Desktop\story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634"/>
            <a:ext cx="8964488" cy="672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717281">
            <a:off x="4910551" y="544041"/>
            <a:ext cx="3688854" cy="3683123"/>
          </a:xfrm>
        </p:spPr>
        <p:txBody>
          <a:bodyPr>
            <a:normAutofit fontScale="90000"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00"/>
                </a:solidFill>
                <a:latin typeface="Algerian" pitchFamily="82" charset="0"/>
              </a:rPr>
              <a:t>Don’t drop </a:t>
            </a:r>
            <a:r>
              <a:rPr lang="en-US" b="1" dirty="0" smtClean="0">
                <a:solidFill>
                  <a:srgbClr val="FF0000"/>
                </a:solidFill>
                <a:latin typeface="Algerian" pitchFamily="82" charset="0"/>
              </a:rPr>
              <a:t>RUBBISH </a:t>
            </a:r>
            <a:r>
              <a:rPr lang="en-US" b="1" dirty="0" smtClean="0">
                <a:solidFill>
                  <a:srgbClr val="FFFF00"/>
                </a:solidFill>
                <a:latin typeface="Algerian" pitchFamily="82" charset="0"/>
              </a:rPr>
              <a:t>missing the  bin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229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  <p:transition spd="slow" advTm="5984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бутылк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2564904"/>
            <a:ext cx="2581275" cy="17716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en-US" b="1" dirty="0">
                <a:solidFill>
                  <a:srgbClr val="0070C0"/>
                </a:solidFill>
                <a:latin typeface="Algerian" pitchFamily="82" charset="0"/>
              </a:rPr>
              <a:t>Our planet is in danger.</a:t>
            </a:r>
            <a:endParaRPr lang="ru-RU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b="1" dirty="0">
                <a:latin typeface="Comic Sans MS" pitchFamily="66" charset="0"/>
              </a:rPr>
              <a:t>We must help and save it</a:t>
            </a:r>
            <a:r>
              <a:rPr lang="en-US" b="1" dirty="0" smtClean="0">
                <a:latin typeface="Comic Sans MS" pitchFamily="66" charset="0"/>
              </a:rPr>
              <a:t>.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People can </a:t>
            </a: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en-US" b="1" dirty="0" smtClean="0">
                <a:latin typeface="Comic Sans MS" pitchFamily="66" charset="0"/>
              </a:rPr>
              <a:t>recycle many kinds of rubbish (paper, plastic, glass)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en-US" b="1" dirty="0" smtClean="0">
                <a:latin typeface="Comic Sans MS" pitchFamily="66" charset="0"/>
              </a:rPr>
              <a:t>avoid using throwaway packaging </a:t>
            </a: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5" name="Picture 2" descr="C:\Users\Дом\Desktop\20081028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323528" y="4103694"/>
            <a:ext cx="3672408" cy="275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шокол1.jpeg"/>
          <p:cNvPicPr>
            <a:picLocks noChangeAspect="1"/>
          </p:cNvPicPr>
          <p:nvPr/>
        </p:nvPicPr>
        <p:blipFill>
          <a:blip r:embed="rId4" cstate="print">
            <a:lum contrast="30000"/>
          </a:blip>
          <a:stretch>
            <a:fillRect/>
          </a:stretch>
        </p:blipFill>
        <p:spPr>
          <a:xfrm>
            <a:off x="5292080" y="4365104"/>
            <a:ext cx="2581275" cy="1771650"/>
          </a:xfrm>
          <a:prstGeom prst="rect">
            <a:avLst/>
          </a:prstGeom>
        </p:spPr>
      </p:pic>
      <p:pic>
        <p:nvPicPr>
          <p:cNvPr id="8" name="Рисунок 7" descr="шокол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20821">
            <a:off x="5036535" y="4144340"/>
            <a:ext cx="2880320" cy="2477336"/>
          </a:xfrm>
          <a:prstGeom prst="rect">
            <a:avLst/>
          </a:prstGeom>
        </p:spPr>
      </p:pic>
      <p:pic>
        <p:nvPicPr>
          <p:cNvPr id="9" name="Рисунок 8" descr="шокол3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44704" y="4270410"/>
            <a:ext cx="3183680" cy="2110918"/>
          </a:xfrm>
          <a:prstGeom prst="rect">
            <a:avLst/>
          </a:prstGeom>
        </p:spPr>
      </p:pic>
      <p:pic>
        <p:nvPicPr>
          <p:cNvPr id="10" name="Рисунок 9" descr="шокол4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4293096"/>
            <a:ext cx="3246262" cy="2160240"/>
          </a:xfrm>
          <a:prstGeom prst="rect">
            <a:avLst/>
          </a:prstGeom>
        </p:spPr>
      </p:pic>
      <p:pic>
        <p:nvPicPr>
          <p:cNvPr id="11" name="Рисунок 10" descr="мусор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9992" y="4324882"/>
            <a:ext cx="3855350" cy="2533118"/>
          </a:xfrm>
          <a:prstGeom prst="rect">
            <a:avLst/>
          </a:prstGeom>
        </p:spPr>
      </p:pic>
      <p:pic>
        <p:nvPicPr>
          <p:cNvPr id="12" name="Рисунок 11" descr="плас бутыл2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84168" y="476672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latin typeface="Comic Sans MS" pitchFamily="66" charset="0"/>
              </a:rPr>
              <a:t>stop polluting the environment and cutting down forests,</a:t>
            </a:r>
          </a:p>
          <a:p>
            <a:pPr>
              <a:buFont typeface="Wingdings" pitchFamily="2" charset="2"/>
              <a:buChar char="Ø"/>
            </a:pPr>
            <a:endParaRPr lang="en-US" b="1" dirty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endParaRPr lang="en-US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latin typeface="Comic Sans MS" pitchFamily="66" charset="0"/>
              </a:rPr>
              <a:t>stop destroying and killing the wildlife.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4" name="Рисунок 3" descr="загрязн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124744"/>
            <a:ext cx="2896020" cy="1987674"/>
          </a:xfrm>
          <a:prstGeom prst="rect">
            <a:avLst/>
          </a:prstGeom>
        </p:spPr>
      </p:pic>
      <p:pic>
        <p:nvPicPr>
          <p:cNvPr id="5" name="Рисунок 4" descr="вырубка3.jpeg"/>
          <p:cNvPicPr>
            <a:picLocks noChangeAspect="1"/>
          </p:cNvPicPr>
          <p:nvPr/>
        </p:nvPicPr>
        <p:blipFill>
          <a:blip r:embed="rId3" cstate="print">
            <a:lum contrast="30000"/>
          </a:blip>
          <a:stretch>
            <a:fillRect/>
          </a:stretch>
        </p:blipFill>
        <p:spPr>
          <a:xfrm>
            <a:off x="2123728" y="1484784"/>
            <a:ext cx="2390775" cy="1914525"/>
          </a:xfrm>
          <a:prstGeom prst="rect">
            <a:avLst/>
          </a:prstGeom>
        </p:spPr>
      </p:pic>
      <p:pic>
        <p:nvPicPr>
          <p:cNvPr id="6" name="Рисунок 5" descr="delph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933056"/>
            <a:ext cx="3240360" cy="2592288"/>
          </a:xfrm>
          <a:prstGeom prst="rect">
            <a:avLst/>
          </a:prstGeom>
        </p:spPr>
      </p:pic>
      <p:pic>
        <p:nvPicPr>
          <p:cNvPr id="7" name="Рисунок 6" descr="animals .jpeg"/>
          <p:cNvPicPr>
            <a:picLocks noChangeAspect="1"/>
          </p:cNvPicPr>
          <p:nvPr/>
        </p:nvPicPr>
        <p:blipFill>
          <a:blip r:embed="rId5" cstate="print">
            <a:lum contrast="30000"/>
          </a:blip>
          <a:stretch>
            <a:fillRect/>
          </a:stretch>
        </p:blipFill>
        <p:spPr>
          <a:xfrm>
            <a:off x="2123728" y="4293096"/>
            <a:ext cx="2187638" cy="2204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124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We have to save our planet!</vt:lpstr>
      <vt:lpstr>Nowadays there are lots of serious and crucial problems,</vt:lpstr>
      <vt:lpstr>Слайд 3</vt:lpstr>
      <vt:lpstr>Слайд 4</vt:lpstr>
      <vt:lpstr>Слайд 5</vt:lpstr>
      <vt:lpstr>Слайд 6</vt:lpstr>
      <vt:lpstr>Don’t drop RUBBISH missing the  bin</vt:lpstr>
      <vt:lpstr>Слайд 8</vt:lpstr>
      <vt:lpstr>Слайд 9</vt:lpstr>
      <vt:lpstr>So…We must   protect our planet  from pollution!!!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have to save our planet!</dc:title>
  <dc:creator>Noxa</dc:creator>
  <cp:lastModifiedBy>Noxa</cp:lastModifiedBy>
  <cp:revision>21</cp:revision>
  <dcterms:created xsi:type="dcterms:W3CDTF">2011-12-08T03:46:25Z</dcterms:created>
  <dcterms:modified xsi:type="dcterms:W3CDTF">2011-12-09T04:15:22Z</dcterms:modified>
</cp:coreProperties>
</file>