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0AB0B-9831-4D17-AC2C-4C3FC825688E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10A7-3416-4566-A40C-B9EE48CBD5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commons.wikimedia.org/wiki/File:South_america.jpg?uselang=ru" TargetMode="Externa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Languages_of_South_America.svg?uselang=ru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2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dea5f6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571750"/>
            <a:ext cx="5715000" cy="4286250"/>
          </a:xfrm>
          <a:prstGeom prst="rect">
            <a:avLst/>
          </a:prstGeom>
        </p:spPr>
      </p:pic>
      <p:pic>
        <p:nvPicPr>
          <p:cNvPr id="7" name="Рисунок 6" descr="570x428-images-stories-human-turism-7cities-La_Paz-cen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5064"/>
            <a:ext cx="3707904" cy="2996579"/>
          </a:xfrm>
          <a:prstGeom prst="rect">
            <a:avLst/>
          </a:prstGeom>
        </p:spPr>
      </p:pic>
      <p:pic>
        <p:nvPicPr>
          <p:cNvPr id="8" name="Рисунок 7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0"/>
            <a:ext cx="3995936" cy="2636912"/>
          </a:xfrm>
          <a:prstGeom prst="rect">
            <a:avLst/>
          </a:prstGeom>
        </p:spPr>
      </p:pic>
      <p:pic>
        <p:nvPicPr>
          <p:cNvPr id="6" name="Рисунок 5" descr="1346052704_x_b207b90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5358384" cy="4023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92896"/>
            <a:ext cx="8712968" cy="1470025"/>
          </a:xfrm>
        </p:spPr>
        <p:txBody>
          <a:bodyPr>
            <a:noAutofit/>
          </a:bodyPr>
          <a:lstStyle/>
          <a:p>
            <a:r>
              <a:rPr lang="ru-RU" sz="8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Южная Америка</a:t>
            </a:r>
            <a:endParaRPr lang="ru-RU" sz="88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endParaRPr lang="ru-RU" sz="9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12-012-JUzhnaja-Amerika.jpg"/>
          <p:cNvPicPr>
            <a:picLocks noChangeAspect="1"/>
          </p:cNvPicPr>
          <p:nvPr/>
        </p:nvPicPr>
        <p:blipFill>
          <a:blip r:embed="rId3" cstate="print"/>
          <a:srcRect t="23954" r="48499"/>
          <a:stretch>
            <a:fillRect/>
          </a:stretch>
        </p:blipFill>
        <p:spPr>
          <a:xfrm>
            <a:off x="3059832" y="1628800"/>
            <a:ext cx="5544616" cy="50851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165618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>
              <a:lnSpc>
                <a:spcPts val="1440"/>
              </a:lnSpc>
              <a:spcBef>
                <a:spcPts val="480"/>
              </a:spcBef>
              <a:spcAft>
                <a:spcPts val="600"/>
              </a:spcAft>
            </a:pPr>
            <a:r>
              <a:rPr lang="ru-RU" sz="1600" b="1" i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Южная Америка  — южный континент в Америке, расположенный в основном в Западном и Южном полушариях планеты Земля, тем не менее, частично континент располагается и в Северном полушарии. Омывается на западе Тихим океаном, на востоке —Атлантическим, с севера ограничивается Северной Америкой, граница между Америками проходит по Панамскому перешейку и Карибскому морю. Площадь континента — 17,8 </a:t>
            </a:r>
            <a:r>
              <a:rPr lang="ru-RU" sz="1600" b="1" i="1" dirty="0" err="1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млн</a:t>
            </a:r>
            <a:r>
              <a:rPr lang="ru-RU" sz="1600" b="1" i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км² (4-е место среди континентов), население — 385 742 554 человек (4-е место среди континентов).</a:t>
            </a:r>
            <a:br>
              <a:rPr lang="ru-RU" sz="1600" b="1" i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1600" b="1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844824"/>
            <a:ext cx="2999880" cy="3456384"/>
          </a:xfrm>
          <a:prstGeom prst="rect">
            <a:avLst/>
          </a:prstGeom>
        </p:spPr>
      </p:pic>
      <p:pic>
        <p:nvPicPr>
          <p:cNvPr id="7" name="Рисунок 6" descr="http://upload.wikimedia.org/wikipedia/commons/thumb/0/04/South_america.jpg/220px-South_america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162425"/>
            <a:ext cx="20955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8722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Южная Америка занимает южную часть суши, называемой Новым Светом. На северо-западе континент отделён от Северной Америки водоразделом </a:t>
            </a:r>
            <a:r>
              <a:rPr lang="ru-RU" sz="16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Дарьен</a:t>
            </a:r>
            <a: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вдоль </a:t>
            </a:r>
            <a:r>
              <a:rPr lang="ru-RU" sz="16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Колумбийско-Панамской</a:t>
            </a:r>
            <a: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границы, или (по некоторым данным) Панамским каналом (Панамским перешейком). Геополитически и географически вся Панама, в том числе её сегмент к востоку от Панамского канала, как правило, относятся к Северной Америке и странам Центральной Америки. Почти весь материк Южная Америка находится на Южно-Американской плите.</a:t>
            </a:r>
            <a:b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континенте расположились следующие государства:</a:t>
            </a:r>
            <a:b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  <a:br>
              <a:rPr lang="ru-RU" sz="16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южная америка карта на русском языке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4644008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572000" y="1700808"/>
            <a:ext cx="3672408" cy="310854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Аргентина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Боливия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Бразилия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Чили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Колумбия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Эквадор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Фолклендские острова (Великобритания)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Французская Гвиана (Франция)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Гайана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Парагвай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Перу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Суринам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Уругвай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 Венесуэла</a:t>
            </a: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006-006-Naselenie-JUzhnoj-Ameriki.jpg"/>
          <p:cNvPicPr>
            <a:picLocks noChangeAspect="1"/>
          </p:cNvPicPr>
          <p:nvPr/>
        </p:nvPicPr>
        <p:blipFill>
          <a:blip r:embed="rId3" cstate="print"/>
          <a:srcRect l="5113" t="23750" r="7475" b="4851"/>
          <a:stretch>
            <a:fillRect/>
          </a:stretch>
        </p:blipFill>
        <p:spPr>
          <a:xfrm>
            <a:off x="755576" y="1844824"/>
            <a:ext cx="6408712" cy="3926058"/>
          </a:xfrm>
          <a:prstGeom prst="rect">
            <a:avLst/>
          </a:prstGeom>
        </p:spPr>
      </p:pic>
      <p:pic>
        <p:nvPicPr>
          <p:cNvPr id="8" name="Рисунок 7" descr="0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581128"/>
            <a:ext cx="4009628" cy="20382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как значительную долю населения Южной Америки составляют выходцы из Европы, многие из них до сих пор сохраняют свой язык. Наиболее распространенными языками Южной Америки являются португальский и испанский. На португальском языке говорит Бразилия, население которой составляет около 50 % населения этого континента. Испанский язык является официальным языком большинства стран этого континента. Также в Южной Америке изъясняются и на других языках: в Суринаме говорят по - 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голландски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 Гайане — по-английски, а во Французской Гвиане — соответственно по-французски.</a:t>
            </a:r>
            <a:b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4221088"/>
            <a:ext cx="3317172" cy="2636912"/>
          </a:xfrm>
        </p:spPr>
      </p:pic>
      <p:pic>
        <p:nvPicPr>
          <p:cNvPr id="4" name="Рисунок 3" descr="http://upload.wikimedia.org/wikipedia/commons/thumb/1/13/Languages_of_South_America.svg/220px-Languages_of_South_America.svg.pn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1556792"/>
            <a:ext cx="3419872" cy="416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высокая точка Южной Америки - гора </a:t>
            </a:r>
            <a:r>
              <a:rPr lang="ru-RU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Аконкагуа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Андах, её высота составляет 6962 метров над уровнем моря. Самое сухое место континента - пустыня </a:t>
            </a:r>
            <a:r>
              <a:rPr lang="ru-RU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Атакама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Самая высокая столица мира находится в Боливии - Ла-Пас. Озеро Титикака является самым высоким судоходным озером в мире.</a:t>
            </a:r>
            <a:b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94325" y="3933056"/>
            <a:ext cx="4387416" cy="2924944"/>
          </a:xfrm>
        </p:spPr>
      </p:pic>
      <p:pic>
        <p:nvPicPr>
          <p:cNvPr id="5" name="Рисунок 4" descr="0035-043-Fotografii-g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12776"/>
            <a:ext cx="4285456" cy="3594052"/>
          </a:xfrm>
          <a:prstGeom prst="rect">
            <a:avLst/>
          </a:prstGeom>
        </p:spPr>
      </p:pic>
      <p:pic>
        <p:nvPicPr>
          <p:cNvPr id="6" name="Рисунок 5" descr="570x428-images-stories-human-turism-7cities-La_Paz-cent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268760"/>
            <a:ext cx="3607178" cy="2880320"/>
          </a:xfrm>
          <a:prstGeom prst="rect">
            <a:avLst/>
          </a:prstGeom>
        </p:spPr>
      </p:pic>
      <p:pic>
        <p:nvPicPr>
          <p:cNvPr id="7" name="Рисунок 6" descr="atakama_IMG_50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504" y="4169700"/>
            <a:ext cx="4032448" cy="2688299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2350525" cy="1512168"/>
          </a:xfrm>
        </p:spPr>
      </p:pic>
      <p:pic>
        <p:nvPicPr>
          <p:cNvPr id="8" name="Рисунок 7" descr="1572661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708920"/>
            <a:ext cx="3888432" cy="2736304"/>
          </a:xfrm>
          <a:prstGeom prst="rect">
            <a:avLst/>
          </a:prstGeom>
        </p:spPr>
      </p:pic>
      <p:pic>
        <p:nvPicPr>
          <p:cNvPr id="10" name="Рисунок 9" descr="poleznie_iskopaemie_meksiki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1412776"/>
            <a:ext cx="2857500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42617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Основными минеральными ресурсами Южной Америки являются золото, серебро, медь, железная руда, олово и нефть. Как правило, в большинстве государств континента экономики ориентированы на экспорт природных ресурсов, что мешает им развивать диверсифицированную экономику, а колебания цен на международных сырьевых рынках зачастую приводят к политической нестабильности, заставляя наиболее промышленно-развитые страны стремиться к уменьшению зависимости экономики от экспорта сырья.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7cerrejon7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4564096"/>
            <a:ext cx="2376264" cy="2293904"/>
          </a:xfrm>
          <a:prstGeom prst="rect">
            <a:avLst/>
          </a:prstGeom>
        </p:spPr>
      </p:pic>
      <p:pic>
        <p:nvPicPr>
          <p:cNvPr id="9" name="Рисунок 8" descr="juzhnaja_amerika20_novyy_razme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4" y="1268760"/>
            <a:ext cx="3635896" cy="4608512"/>
          </a:xfrm>
          <a:prstGeom prst="rect">
            <a:avLst/>
          </a:prstGeom>
        </p:spPr>
      </p:pic>
      <p:pic>
        <p:nvPicPr>
          <p:cNvPr id="11" name="Рисунок 10" descr="images (6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827265"/>
            <a:ext cx="2088232" cy="203073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2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16832"/>
            <a:ext cx="2627784" cy="25927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5841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Южная Америка является одним из наиболее биологически разнообразных континентов на Земле. Здесь проживает множество интересных и уникальных видов животных таких как лама, анаконда, пиранья, ягуар, викунья и тапир. Самое большое разнообразие видов животных находится в тропических лесах Амазонки.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5cede46d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55776" y="1412776"/>
            <a:ext cx="3810000" cy="2857500"/>
          </a:xfrm>
        </p:spPr>
      </p:pic>
      <p:pic>
        <p:nvPicPr>
          <p:cNvPr id="5" name="Рисунок 4" descr="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77072"/>
            <a:ext cx="4211960" cy="2780928"/>
          </a:xfrm>
          <a:prstGeom prst="rect">
            <a:avLst/>
          </a:prstGeom>
        </p:spPr>
      </p:pic>
      <p:pic>
        <p:nvPicPr>
          <p:cNvPr id="8" name="Рисунок 7" descr="0490500530480560540570530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7980" y="1988840"/>
            <a:ext cx="2951148" cy="2160240"/>
          </a:xfrm>
          <a:prstGeom prst="rect">
            <a:avLst/>
          </a:prstGeom>
        </p:spPr>
      </p:pic>
      <p:pic>
        <p:nvPicPr>
          <p:cNvPr id="10" name="Рисунок 9" descr="image28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87876" y="4589253"/>
            <a:ext cx="3400548" cy="2268747"/>
          </a:xfrm>
          <a:prstGeom prst="rect">
            <a:avLst/>
          </a:prstGeom>
        </p:spPr>
      </p:pic>
      <p:pic>
        <p:nvPicPr>
          <p:cNvPr id="11" name="Рисунок 10" descr="Malayan_Tapi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08157" y="3789040"/>
            <a:ext cx="2535843" cy="1980828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440160"/>
          </a:xfrm>
        </p:spPr>
        <p:style>
          <a:lnRef idx="0">
            <a:schemeClr val="accent6"/>
          </a:lnRef>
          <a:fillRef idx="1002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известные мероприятия, проводимые в Южной Америке - это карнавал в </a:t>
            </a:r>
            <a:r>
              <a:rPr lang="ru-RU" sz="16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Рио</a:t>
            </a:r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Чемпионата Мира по танго и праздник сбора урожая </a:t>
            </a:r>
            <a:r>
              <a:rPr lang="ru-RU" sz="1600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Вендимия</a:t>
            </a:r>
            <a:r>
              <a:rPr lang="ru-RU" sz="1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Аргентине, которые являются неотъемлемой частью этого невероятно разнообразного и привлекательного континента</a:t>
            </a:r>
            <a:r>
              <a:rPr lang="ru-RU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346123637_rio_carnival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4693817" cy="3129211"/>
          </a:xfrm>
        </p:spPr>
      </p:pic>
      <p:pic>
        <p:nvPicPr>
          <p:cNvPr id="5" name="Рисунок 4" descr="fotoreportazh-s-karnavala-v-rio-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785020"/>
            <a:ext cx="4621761" cy="3072980"/>
          </a:xfrm>
          <a:prstGeom prst="rect">
            <a:avLst/>
          </a:prstGeom>
        </p:spPr>
      </p:pic>
      <p:pic>
        <p:nvPicPr>
          <p:cNvPr id="6" name="Рисунок 5" descr="fotoreportazh-s-karnavala-v-rio-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4495548"/>
            <a:ext cx="4427984" cy="236245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ula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196752"/>
            <a:ext cx="4427984" cy="29508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296144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рукотворных чудес континента стоит выделить руины древних цивилизаций (Мачу-Пикчу, а так же другие города инков;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моаи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Острове Пасхи), всемирно известные крупнейшие города (Сан-Паулу, Буэнос-Айрес, Богота, Каракас, Лима и Рио-де-Жанейро), европейскую архитектуру (Буэнос-Айрес), старейшие наскальные рисунки в Южной Америке (в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Серра-да-Капивара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 подлинную коренную культуру (Белен,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Манаус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Куско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Лима, Ла-Пас), очаровательные города, построенные в Андах (Каракас,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Медельин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Кито, Сантьяго де Чили)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strashnihmest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835696" y="1988840"/>
            <a:ext cx="3810000" cy="2857500"/>
          </a:xfrm>
        </p:spPr>
      </p:pic>
      <p:pic>
        <p:nvPicPr>
          <p:cNvPr id="5" name="Рисунок 4" descr="95778458_20130103_3574png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4419259"/>
            <a:ext cx="3496163" cy="2438741"/>
          </a:xfrm>
          <a:prstGeom prst="rect">
            <a:avLst/>
          </a:prstGeom>
        </p:spPr>
      </p:pic>
      <p:pic>
        <p:nvPicPr>
          <p:cNvPr id="6" name="Рисунок 5" descr="1346212805_rio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412776"/>
            <a:ext cx="2267744" cy="2370782"/>
          </a:xfrm>
          <a:prstGeom prst="rect">
            <a:avLst/>
          </a:prstGeom>
        </p:spPr>
      </p:pic>
      <p:pic>
        <p:nvPicPr>
          <p:cNvPr id="8" name="Рисунок 7" descr="Тула-в-Мексике-Атланты-800x53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3787579"/>
            <a:ext cx="4608512" cy="307042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</TotalTime>
  <Words>511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Южная Америка</vt:lpstr>
      <vt:lpstr>Южная Америка  — южный континент в Америке, расположенный в основном в Западном и Южном полушариях планеты Земля, тем не менее, частично континент располагается и в Северном полушарии. Омывается на западе Тихим океаном, на востоке —Атлантическим, с севера ограничивается Северной Америкой, граница между Америками проходит по Панамскому перешейку и Карибскому морю. Площадь континента — 17,8 млн км² (4-е место среди континентов), население — 385 742 554 человек (4-е место среди континентов).   </vt:lpstr>
      <vt:lpstr>Южная Америка занимает южную часть суши, называемой Новым Светом. На северо-западе континент отделён от Северной Америки водоразделом Дарьен вдоль Колумбийско-Панамской границы, или (по некоторым данным) Панамским каналом (Панамским перешейком). Геополитически и географически вся Панама, в том числе её сегмент к востоку от Панамского канала, как правило, относятся к Северной Америке и странам Центральной Америки. Почти весь материк Южная Америка находится на Южно-Американской плите. На континенте расположились следующие государства:                                                                                                             </vt:lpstr>
      <vt:lpstr>Так как значительную долю населения Южной Америки составляют выходцы из Европы, многие из них до сих пор сохраняют свой язык. Наиболее распространенными языками Южной Америки являются португальский и испанский. На португальском языке говорит Бразилия, население которой составляет около 50 % населения этого континента. Испанский язык является официальным языком большинства стран этого континента. Также в Южной Америке изъясняются и на других языках: в Суринаме говорят по - голландски, в Гайане — по-английски, а во Французской Гвиане — соответственно по-французски. </vt:lpstr>
      <vt:lpstr>Самая высокая точка Южной Америки - гора Аконкагуа в Андах, её высота составляет 6962 метров над уровнем моря. Самое сухое место континента - пустыня Атакама. Самая высокая столица мира находится в Боливии - Ла-Пас. Озеро Титикака является самым высоким судоходным озером в мире. </vt:lpstr>
      <vt:lpstr>Основными минеральными ресурсами Южной Америки являются золото, серебро, медь, железная руда, олово и нефть. Как правило, в большинстве государств континента экономики ориентированы на экспорт природных ресурсов, что мешает им развивать диверсифицированную экономику, а колебания цен на международных сырьевых рынках зачастую приводят к политической нестабильности, заставляя наиболее промышленно-развитые страны стремиться к уменьшению зависимости экономики от экспорта сырья. </vt:lpstr>
      <vt:lpstr>Южная Америка является одним из наиболее биологически разнообразных континентов на Земле. Здесь проживает множество интересных и уникальных видов животных таких как лама, анаконда, пиранья, ягуар, викунья и тапир. Самое большое разнообразие видов животных находится в тропических лесах Амазонки.  </vt:lpstr>
      <vt:lpstr>Самые известные мероприятия, проводимые в Южной Америке - это карнавал в Рио, Чемпионата Мира по танго и праздник сбора урожая Вендимия в Аргентине, которые являются неотъемлемой частью этого невероятно разнообразного и привлекательного континента.  </vt:lpstr>
      <vt:lpstr>Из рукотворных чудес континента стоит выделить руины древних цивилизаций (Мачу-Пикчу, а так же другие города инков; моаи на Острове Пасхи), всемирно известные крупнейшие города (Сан-Паулу, Буэнос-Айрес, Богота, Каракас, Лима и Рио-де-Жанейро), европейскую архитектуру (Буэнос-Айрес), старейшие наскальные рисунки в Южной Америке (в Серра-да-Капивара), подлинную коренную культуру (Белен, Манаус, Куско, Лима, Ла-Пас), очаровательные города, построенные в Андах (Каракас, Медельин, Кито, Сантьяго де Чили)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папа</dc:creator>
  <cp:lastModifiedBy>папа</cp:lastModifiedBy>
  <cp:revision>13</cp:revision>
  <dcterms:created xsi:type="dcterms:W3CDTF">2013-01-21T14:35:09Z</dcterms:created>
  <dcterms:modified xsi:type="dcterms:W3CDTF">2013-01-21T16:37:19Z</dcterms:modified>
</cp:coreProperties>
</file>