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60" r:id="rId3"/>
    <p:sldId id="261" r:id="rId4"/>
    <p:sldId id="263" r:id="rId5"/>
    <p:sldId id="257" r:id="rId6"/>
    <p:sldId id="258" r:id="rId7"/>
    <p:sldId id="266" r:id="rId8"/>
    <p:sldId id="265" r:id="rId9"/>
    <p:sldId id="264" r:id="rId10"/>
    <p:sldId id="259" r:id="rId11"/>
    <p:sldId id="262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990000"/>
    <a:srgbClr val="FF9900"/>
    <a:srgbClr val="66FF99"/>
    <a:srgbClr val="008000"/>
    <a:srgbClr val="CCCC00"/>
    <a:srgbClr val="DDDDDD"/>
    <a:srgbClr val="CC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4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3B30CC-408E-41D3-AE69-8EE760DE942A}" type="datetimeFigureOut">
              <a:rPr lang="ru-RU"/>
              <a:pPr>
                <a:defRPr/>
              </a:pPr>
              <a:t>05.02.2013</a:t>
            </a:fld>
            <a:endParaRPr lang="ru-RU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C9CA26-274C-4060-8F29-9B17C4EFD2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8574DB-49FC-4E8B-BA19-0F0E95335E0A}" type="datetimeFigureOut">
              <a:rPr lang="ru-RU"/>
              <a:pPr>
                <a:defRPr/>
              </a:pPr>
              <a:t>05.02.2013</a:t>
            </a:fld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1E5318-40FC-449A-9A94-36E861BB71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9841E9-185F-4865-B2A1-E0E801C91213}" type="datetimeFigureOut">
              <a:rPr lang="ru-RU"/>
              <a:pPr>
                <a:defRPr/>
              </a:pPr>
              <a:t>05.02.2013</a:t>
            </a:fld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283C52-4F76-42E6-AF1D-C92E9B5410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8D0B34-4F6A-4CFE-9B20-0391AB7A0FC4}" type="datetimeFigureOut">
              <a:rPr lang="ru-RU"/>
              <a:pPr>
                <a:defRPr/>
              </a:pPr>
              <a:t>05.02.2013</a:t>
            </a:fld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E1C4A1-1709-4891-99C3-F07017636D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0FCE56-E6B1-4E7A-88F2-03F1D26BDBEC}" type="datetimeFigureOut">
              <a:rPr lang="ru-RU"/>
              <a:pPr>
                <a:defRPr/>
              </a:pPr>
              <a:t>05.02.2013</a:t>
            </a:fld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4D9769-17C6-4AC2-895D-3652253355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09081B-21F1-432C-8153-ECF0BE94E298}" type="datetimeFigureOut">
              <a:rPr lang="ru-RU"/>
              <a:pPr>
                <a:defRPr/>
              </a:pPr>
              <a:t>05.02.2013</a:t>
            </a:fld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411D37-0169-4B06-868C-F5840DF027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4A37CB-E11D-46A9-8BF6-275FDB20F158}" type="datetimeFigureOut">
              <a:rPr lang="ru-RU"/>
              <a:pPr>
                <a:defRPr/>
              </a:pPr>
              <a:t>05.02.2013</a:t>
            </a:fld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249B6A-F551-4FB1-A4E3-6508C04AE3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44695E-B2EA-4EDC-ABD1-3EB656192F00}" type="datetimeFigureOut">
              <a:rPr lang="ru-RU"/>
              <a:pPr>
                <a:defRPr/>
              </a:pPr>
              <a:t>05.02.2013</a:t>
            </a:fld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6EC6E5-5D33-4581-9FA9-9FD3917293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6D4CC1-95AD-4517-8913-8084EFA8E612}" type="datetimeFigureOut">
              <a:rPr lang="ru-RU"/>
              <a:pPr>
                <a:defRPr/>
              </a:pPr>
              <a:t>05.02.2013</a:t>
            </a:fld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70BBB4-CDB8-4D5C-BAD0-80C31A2575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5AAF95-B046-49EE-8173-B7B7B73F4A6E}" type="datetimeFigureOut">
              <a:rPr lang="ru-RU"/>
              <a:pPr>
                <a:defRPr/>
              </a:pPr>
              <a:t>05.02.2013</a:t>
            </a:fld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4D8ADA-4A20-4812-BA3A-1F15A612EB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5AC079-0521-40BD-AC52-8C163135D798}" type="datetimeFigureOut">
              <a:rPr lang="ru-RU"/>
              <a:pPr>
                <a:defRPr/>
              </a:pPr>
              <a:t>05.02.2013</a:t>
            </a:fld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77EEF-29C5-4B2A-880D-794E5DD8F0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fld id="{06303407-63EE-45D1-ACCF-87AFE1606659}" type="datetimeFigureOut">
              <a:rPr lang="ru-RU"/>
              <a:pPr>
                <a:defRPr/>
              </a:pPr>
              <a:t>05.02.2013</a:t>
            </a:fld>
            <a:endParaRPr lang="ru-RU"/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14F5A32-9B12-4D35-8E93-6A66ED145B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31752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753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1034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31755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1756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1757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1758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1759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1760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1761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1762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1763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60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1061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31766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1767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1768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31769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770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771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65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31773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1774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1775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1776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1777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1778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1779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1780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grpSp>
        <p:nvGrpSpPr>
          <p:cNvPr id="1035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31782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1783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036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1037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31786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40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31788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1789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51" y="329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1790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61" y="179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1791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1792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300" y="894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1793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3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1794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1795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50" y="139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sp>
          <p:nvSpPr>
            <p:cNvPr id="31796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/>
      <p:bldP spid="1028" grpId="0" build="p">
        <p:tmplLst>
          <p:tmpl lvl="1">
            <p:tnLst>
              <p:par>
                <p:cTn presetID="4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250825" y="260350"/>
            <a:ext cx="4895850" cy="2116138"/>
          </a:xfrm>
        </p:spPr>
        <p:txBody>
          <a:bodyPr anchor="ctr"/>
          <a:lstStyle/>
          <a:p>
            <a:pPr eaLnBrk="1" hangingPunct="1">
              <a:defRPr/>
            </a:pPr>
            <a:r>
              <a:rPr lang="ru-RU" sz="5400" b="1" smtClean="0"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Unicode MS" pitchFamily="34" charset="-128"/>
              </a:rPr>
              <a:t>ЗАГАДКИ </a:t>
            </a:r>
            <a:br>
              <a:rPr lang="ru-RU" sz="5400" b="1" smtClean="0"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Unicode MS" pitchFamily="34" charset="-128"/>
              </a:rPr>
            </a:br>
            <a:r>
              <a:rPr lang="ru-RU" sz="5400" b="1" smtClean="0"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Unicode MS" pitchFamily="34" charset="-128"/>
              </a:rPr>
              <a:t>ПРО ТРАНСПОРТ</a:t>
            </a:r>
          </a:p>
        </p:txBody>
      </p:sp>
      <p:pic>
        <p:nvPicPr>
          <p:cNvPr id="13315" name="Picture 9" descr="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1775" y="3357563"/>
            <a:ext cx="333375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Text Box 10"/>
          <p:cNvSpPr txBox="1">
            <a:spLocks noChangeArrowheads="1"/>
          </p:cNvSpPr>
          <p:nvPr/>
        </p:nvSpPr>
        <p:spPr bwMode="auto">
          <a:xfrm>
            <a:off x="6516688" y="4149725"/>
            <a:ext cx="143986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/>
              <a:t>- ?</a:t>
            </a:r>
          </a:p>
        </p:txBody>
      </p:sp>
    </p:spTree>
  </p:cSld>
  <p:clrMapOvr>
    <a:masterClrMapping/>
  </p:clrMapOvr>
  <p:transition advTm="3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/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5"/>
          <p:cNvSpPr txBox="1">
            <a:spLocks noChangeArrowheads="1"/>
          </p:cNvSpPr>
          <p:nvPr/>
        </p:nvSpPr>
        <p:spPr bwMode="auto">
          <a:xfrm>
            <a:off x="5508625" y="836613"/>
            <a:ext cx="2808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0000FF"/>
                </a:solidFill>
              </a:rPr>
              <a:t>ПАРОХОД</a:t>
            </a:r>
          </a:p>
        </p:txBody>
      </p:sp>
      <p:pic>
        <p:nvPicPr>
          <p:cNvPr id="22531" name="Picture 11" descr="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35375" y="1557338"/>
            <a:ext cx="4191000" cy="496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Text Box 12"/>
          <p:cNvSpPr txBox="1">
            <a:spLocks noChangeArrowheads="1"/>
          </p:cNvSpPr>
          <p:nvPr/>
        </p:nvSpPr>
        <p:spPr bwMode="auto">
          <a:xfrm>
            <a:off x="376238" y="357188"/>
            <a:ext cx="37147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i="1">
                <a:solidFill>
                  <a:schemeClr val="accent2"/>
                </a:solidFill>
                <a:latin typeface="Arial Unicode MS" pitchFamily="34" charset="-128"/>
              </a:rPr>
              <a:t>Под капитанскою рукой</a:t>
            </a:r>
          </a:p>
          <a:p>
            <a:r>
              <a:rPr lang="ru-RU" sz="2400" i="1">
                <a:solidFill>
                  <a:schemeClr val="accent2"/>
                </a:solidFill>
                <a:latin typeface="Arial Unicode MS" pitchFamily="34" charset="-128"/>
              </a:rPr>
              <a:t>Проходит морем и рекой</a:t>
            </a:r>
          </a:p>
        </p:txBody>
      </p:sp>
    </p:spTree>
  </p:cSld>
  <p:clrMapOvr>
    <a:masterClrMapping/>
  </p:clrMapOvr>
  <p:transition advTm="3000">
    <p:comb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/>
            </a:gs>
            <a:gs pos="100000">
              <a:srgbClr val="66FF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WordArt 4"/>
          <p:cNvSpPr>
            <a:spLocks noChangeArrowheads="1" noChangeShapeType="1" noTextEdit="1"/>
          </p:cNvSpPr>
          <p:nvPr/>
        </p:nvSpPr>
        <p:spPr bwMode="auto">
          <a:xfrm>
            <a:off x="2627313" y="1844675"/>
            <a:ext cx="4040187" cy="2635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КОНЕЦ</a:t>
            </a:r>
          </a:p>
        </p:txBody>
      </p:sp>
    </p:spTree>
  </p:cSld>
  <p:clrMapOvr>
    <a:masterClrMapping/>
  </p:clrMapOvr>
  <p:transition advTm="3000"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99FF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7"/>
          <p:cNvSpPr txBox="1">
            <a:spLocks noChangeArrowheads="1"/>
          </p:cNvSpPr>
          <p:nvPr/>
        </p:nvSpPr>
        <p:spPr bwMode="auto">
          <a:xfrm>
            <a:off x="4859338" y="1268413"/>
            <a:ext cx="28082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u="sng">
                <a:solidFill>
                  <a:schemeClr val="bg1"/>
                </a:solidFill>
              </a:rPr>
              <a:t>САМОЛЕТ</a:t>
            </a:r>
          </a:p>
        </p:txBody>
      </p:sp>
      <p:pic>
        <p:nvPicPr>
          <p:cNvPr id="14339" name="Picture 7" descr="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4438" y="2781300"/>
            <a:ext cx="5659437" cy="377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 Box 8"/>
          <p:cNvSpPr txBox="1">
            <a:spLocks noChangeArrowheads="1"/>
          </p:cNvSpPr>
          <p:nvPr/>
        </p:nvSpPr>
        <p:spPr bwMode="auto">
          <a:xfrm>
            <a:off x="395288" y="404813"/>
            <a:ext cx="3240087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chemeClr val="accent1"/>
                </a:solidFill>
                <a:latin typeface="Arial Unicode MS" pitchFamily="34" charset="-128"/>
              </a:rPr>
              <a:t>Перелетая океан,</a:t>
            </a:r>
          </a:p>
          <a:p>
            <a:r>
              <a:rPr lang="ru-RU" sz="2400" b="1" i="1">
                <a:solidFill>
                  <a:schemeClr val="accent1"/>
                </a:solidFill>
                <a:latin typeface="Arial Unicode MS" pitchFamily="34" charset="-128"/>
              </a:rPr>
              <a:t>Он достигает дальних стран.</a:t>
            </a:r>
          </a:p>
        </p:txBody>
      </p:sp>
    </p:spTree>
  </p:cSld>
  <p:clrMapOvr>
    <a:masterClrMapping/>
  </p:clrMapOvr>
  <p:transition advTm="3000">
    <p:comb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99FF"/>
            </a:gs>
            <a:gs pos="50000">
              <a:schemeClr val="bg1"/>
            </a:gs>
            <a:gs pos="100000">
              <a:srgbClr val="6699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5"/>
          <p:cNvSpPr txBox="1">
            <a:spLocks noChangeArrowheads="1"/>
          </p:cNvSpPr>
          <p:nvPr/>
        </p:nvSpPr>
        <p:spPr bwMode="auto">
          <a:xfrm>
            <a:off x="5435600" y="1628775"/>
            <a:ext cx="2808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0000FF"/>
                </a:solidFill>
              </a:rPr>
              <a:t>ВЕРТОЛЕТ</a:t>
            </a:r>
          </a:p>
        </p:txBody>
      </p:sp>
      <p:pic>
        <p:nvPicPr>
          <p:cNvPr id="15363" name="Picture 10" descr="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00338" y="2636838"/>
            <a:ext cx="4895850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Text Box 11"/>
          <p:cNvSpPr txBox="1">
            <a:spLocks noChangeArrowheads="1"/>
          </p:cNvSpPr>
          <p:nvPr/>
        </p:nvSpPr>
        <p:spPr bwMode="auto">
          <a:xfrm>
            <a:off x="179388" y="188913"/>
            <a:ext cx="381635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i="1">
                <a:solidFill>
                  <a:srgbClr val="0000FF"/>
                </a:solidFill>
                <a:latin typeface="Arial Unicode MS" pitchFamily="34" charset="-128"/>
              </a:rPr>
              <a:t>Стрекоза гудит большая</a:t>
            </a:r>
          </a:p>
          <a:p>
            <a:r>
              <a:rPr lang="ru-RU" sz="2400" i="1">
                <a:solidFill>
                  <a:srgbClr val="0000FF"/>
                </a:solidFill>
                <a:latin typeface="Arial Unicode MS" pitchFamily="34" charset="-128"/>
              </a:rPr>
              <a:t> Полетать вас приглашаю!</a:t>
            </a:r>
          </a:p>
          <a:p>
            <a:r>
              <a:rPr lang="ru-RU" sz="2400" i="1">
                <a:solidFill>
                  <a:srgbClr val="0000FF"/>
                </a:solidFill>
                <a:latin typeface="Arial Unicode MS" pitchFamily="34" charset="-128"/>
              </a:rPr>
              <a:t>Кресла мягкие для вас</a:t>
            </a:r>
          </a:p>
          <a:p>
            <a:r>
              <a:rPr lang="ru-RU" sz="2400" i="1">
                <a:solidFill>
                  <a:srgbClr val="0000FF"/>
                </a:solidFill>
                <a:latin typeface="Arial Unicode MS" pitchFamily="34" charset="-128"/>
              </a:rPr>
              <a:t>И пилоты – высший класс!</a:t>
            </a:r>
          </a:p>
        </p:txBody>
      </p:sp>
    </p:spTree>
  </p:cSld>
  <p:clrMapOvr>
    <a:masterClrMapping/>
  </p:clrMapOvr>
  <p:transition advTm="3000"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F8F2"/>
            </a:gs>
            <a:gs pos="100000">
              <a:srgbClr val="41FAF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13"/>
          <p:cNvSpPr txBox="1">
            <a:spLocks noChangeArrowheads="1"/>
          </p:cNvSpPr>
          <p:nvPr/>
        </p:nvSpPr>
        <p:spPr bwMode="auto">
          <a:xfrm>
            <a:off x="6156325" y="2205038"/>
            <a:ext cx="2808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0000FF"/>
                </a:solidFill>
              </a:rPr>
              <a:t>ПАРАШЮТ</a:t>
            </a:r>
          </a:p>
        </p:txBody>
      </p:sp>
      <p:sp>
        <p:nvSpPr>
          <p:cNvPr id="16387" name="Text Box 12"/>
          <p:cNvSpPr txBox="1">
            <a:spLocks noChangeArrowheads="1"/>
          </p:cNvSpPr>
          <p:nvPr/>
        </p:nvSpPr>
        <p:spPr bwMode="auto">
          <a:xfrm>
            <a:off x="735013" y="573088"/>
            <a:ext cx="42672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i="1">
                <a:solidFill>
                  <a:schemeClr val="accent2"/>
                </a:solidFill>
                <a:latin typeface="Arial Unicode MS" pitchFamily="34" charset="-128"/>
              </a:rPr>
              <a:t>Тучек нет на горизонте</a:t>
            </a:r>
          </a:p>
          <a:p>
            <a:r>
              <a:rPr lang="ru-RU" sz="2400" i="1">
                <a:solidFill>
                  <a:schemeClr val="accent2"/>
                </a:solidFill>
                <a:latin typeface="Arial Unicode MS" pitchFamily="34" charset="-128"/>
              </a:rPr>
              <a:t>Но раскрылся в небе зонтик!</a:t>
            </a:r>
          </a:p>
          <a:p>
            <a:r>
              <a:rPr lang="ru-RU" sz="2400" i="1">
                <a:solidFill>
                  <a:schemeClr val="accent2"/>
                </a:solidFill>
                <a:latin typeface="Arial Unicode MS" pitchFamily="34" charset="-128"/>
              </a:rPr>
              <a:t>Через несколько минут</a:t>
            </a:r>
          </a:p>
          <a:p>
            <a:r>
              <a:rPr lang="ru-RU" sz="2400" i="1">
                <a:solidFill>
                  <a:schemeClr val="accent2"/>
                </a:solidFill>
                <a:latin typeface="Arial Unicode MS" pitchFamily="34" charset="-128"/>
              </a:rPr>
              <a:t>Опустился …</a:t>
            </a:r>
          </a:p>
        </p:txBody>
      </p:sp>
      <p:pic>
        <p:nvPicPr>
          <p:cNvPr id="16388" name="Picture 13" descr="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35375" y="3068638"/>
            <a:ext cx="3340100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">
    <p:comb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FFFF"/>
            </a:gs>
            <a:gs pos="100000">
              <a:srgbClr val="66FF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7"/>
          <p:cNvSpPr txBox="1">
            <a:spLocks noChangeArrowheads="1"/>
          </p:cNvSpPr>
          <p:nvPr/>
        </p:nvSpPr>
        <p:spPr bwMode="auto">
          <a:xfrm>
            <a:off x="5219700" y="1700213"/>
            <a:ext cx="2808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CC0066"/>
                </a:solidFill>
              </a:rPr>
              <a:t>МАШИНА</a:t>
            </a:r>
          </a:p>
        </p:txBody>
      </p:sp>
      <p:pic>
        <p:nvPicPr>
          <p:cNvPr id="17411" name="Picture 11" descr="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3357563"/>
            <a:ext cx="5400675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xt Box 12"/>
          <p:cNvSpPr txBox="1">
            <a:spLocks noChangeArrowheads="1"/>
          </p:cNvSpPr>
          <p:nvPr/>
        </p:nvSpPr>
        <p:spPr bwMode="auto">
          <a:xfrm>
            <a:off x="539750" y="333375"/>
            <a:ext cx="4157663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i="1">
                <a:solidFill>
                  <a:srgbClr val="CC0066"/>
                </a:solidFill>
                <a:latin typeface="Arial Unicode MS" pitchFamily="34" charset="-128"/>
              </a:rPr>
              <a:t>Садясь в него, мы едем все</a:t>
            </a:r>
          </a:p>
          <a:p>
            <a:r>
              <a:rPr lang="ru-RU" sz="2400" i="1">
                <a:solidFill>
                  <a:srgbClr val="CC0066"/>
                </a:solidFill>
                <a:latin typeface="Arial Unicode MS" pitchFamily="34" charset="-128"/>
              </a:rPr>
              <a:t>На нашу дачу по шоссе</a:t>
            </a:r>
            <a:r>
              <a:rPr lang="ru-RU">
                <a:solidFill>
                  <a:srgbClr val="CC0066"/>
                </a:solidFill>
                <a:latin typeface="Arial Unicode MS" pitchFamily="34" charset="-128"/>
              </a:rPr>
              <a:t>.</a:t>
            </a:r>
            <a:r>
              <a:rPr lang="ru-RU">
                <a:solidFill>
                  <a:schemeClr val="accent2"/>
                </a:solidFill>
                <a:latin typeface="Arial Unicode MS" pitchFamily="34" charset="-128"/>
              </a:rPr>
              <a:t> </a:t>
            </a:r>
          </a:p>
          <a:p>
            <a:endParaRPr lang="ru-RU">
              <a:latin typeface="Arial Unicode MS" pitchFamily="34" charset="-128"/>
            </a:endParaRPr>
          </a:p>
        </p:txBody>
      </p:sp>
    </p:spTree>
  </p:cSld>
  <p:clrMapOvr>
    <a:masterClrMapping/>
  </p:clrMapOvr>
  <p:transition advTm="3000">
    <p:comb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FFFF"/>
            </a:gs>
            <a:gs pos="100000">
              <a:srgbClr val="FBCBA3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4"/>
          <p:cNvSpPr txBox="1">
            <a:spLocks noChangeArrowheads="1"/>
          </p:cNvSpPr>
          <p:nvPr/>
        </p:nvSpPr>
        <p:spPr bwMode="auto">
          <a:xfrm>
            <a:off x="5003800" y="981075"/>
            <a:ext cx="2808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CC0066"/>
                </a:solidFill>
              </a:rPr>
              <a:t>ПАРОВОЗ</a:t>
            </a:r>
          </a:p>
        </p:txBody>
      </p:sp>
      <p:pic>
        <p:nvPicPr>
          <p:cNvPr id="18435" name="Picture 10" descr="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2276475"/>
            <a:ext cx="6235700" cy="416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Text Box 11"/>
          <p:cNvSpPr txBox="1">
            <a:spLocks noChangeArrowheads="1"/>
          </p:cNvSpPr>
          <p:nvPr/>
        </p:nvSpPr>
        <p:spPr bwMode="auto">
          <a:xfrm>
            <a:off x="179388" y="260350"/>
            <a:ext cx="415925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i="1">
                <a:solidFill>
                  <a:srgbClr val="CC0066"/>
                </a:solidFill>
                <a:latin typeface="Arial Unicode MS" pitchFamily="34" charset="-128"/>
              </a:rPr>
              <a:t>Еду в нем на верхней полке</a:t>
            </a:r>
          </a:p>
          <a:p>
            <a:r>
              <a:rPr lang="ru-RU" sz="2400" i="1">
                <a:solidFill>
                  <a:srgbClr val="CC0066"/>
                </a:solidFill>
                <a:latin typeface="Arial Unicode MS" pitchFamily="34" charset="-128"/>
              </a:rPr>
              <a:t>К морю,  к солнышку, на юг.</a:t>
            </a:r>
          </a:p>
          <a:p>
            <a:r>
              <a:rPr lang="ru-RU" sz="2400" i="1">
                <a:solidFill>
                  <a:srgbClr val="CC0066"/>
                </a:solidFill>
                <a:latin typeface="Arial Unicode MS" pitchFamily="34" charset="-128"/>
              </a:rPr>
              <a:t>А колеса без умолку:</a:t>
            </a:r>
          </a:p>
          <a:p>
            <a:r>
              <a:rPr lang="ru-RU" sz="2400" i="1">
                <a:solidFill>
                  <a:srgbClr val="CC0066"/>
                </a:solidFill>
                <a:latin typeface="Arial Unicode MS" pitchFamily="34" charset="-128"/>
              </a:rPr>
              <a:t>Тук-тук-тук! Тук-тук-тук!</a:t>
            </a:r>
          </a:p>
        </p:txBody>
      </p:sp>
    </p:spTree>
  </p:cSld>
  <p:clrMapOvr>
    <a:masterClrMapping/>
  </p:clrMapOvr>
  <p:transition advTm="3000">
    <p:comb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00"/>
            </a:gs>
            <a:gs pos="50000">
              <a:schemeClr val="bg1"/>
            </a:gs>
            <a:gs pos="100000">
              <a:srgbClr val="FF9900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13"/>
          <p:cNvSpPr txBox="1">
            <a:spLocks noChangeArrowheads="1"/>
          </p:cNvSpPr>
          <p:nvPr/>
        </p:nvSpPr>
        <p:spPr bwMode="auto">
          <a:xfrm>
            <a:off x="5364163" y="1412875"/>
            <a:ext cx="28082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990000"/>
                </a:solidFill>
              </a:rPr>
              <a:t>ВЕЛОСИПЕД</a:t>
            </a:r>
          </a:p>
        </p:txBody>
      </p:sp>
      <p:pic>
        <p:nvPicPr>
          <p:cNvPr id="19459" name="Picture 10" descr="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2133600"/>
            <a:ext cx="5695950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Text Box 11"/>
          <p:cNvSpPr txBox="1">
            <a:spLocks noChangeArrowheads="1"/>
          </p:cNvSpPr>
          <p:nvPr/>
        </p:nvSpPr>
        <p:spPr bwMode="auto">
          <a:xfrm>
            <a:off x="447675" y="285750"/>
            <a:ext cx="3892550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i="1">
                <a:solidFill>
                  <a:srgbClr val="990000"/>
                </a:solidFill>
                <a:latin typeface="Arial Unicode MS" pitchFamily="34" charset="-128"/>
              </a:rPr>
              <a:t>Руль держи, крути педали</a:t>
            </a:r>
          </a:p>
          <a:p>
            <a:r>
              <a:rPr lang="ru-RU" sz="2400" i="1">
                <a:solidFill>
                  <a:srgbClr val="990000"/>
                </a:solidFill>
                <a:latin typeface="Arial Unicode MS" pitchFamily="34" charset="-128"/>
              </a:rPr>
              <a:t>И езжай в любые дали!</a:t>
            </a:r>
          </a:p>
          <a:p>
            <a:endParaRPr lang="ru-RU">
              <a:latin typeface="Arial Unicode MS" pitchFamily="34" charset="-128"/>
            </a:endParaRPr>
          </a:p>
        </p:txBody>
      </p:sp>
    </p:spTree>
  </p:cSld>
  <p:clrMapOvr>
    <a:masterClrMapping/>
  </p:clrMapOvr>
  <p:transition advTm="3000">
    <p:comb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CC"/>
            </a:gs>
            <a:gs pos="100000">
              <a:srgbClr val="D8F6A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5"/>
          <p:cNvSpPr txBox="1">
            <a:spLocks noChangeArrowheads="1"/>
          </p:cNvSpPr>
          <p:nvPr/>
        </p:nvSpPr>
        <p:spPr bwMode="auto">
          <a:xfrm>
            <a:off x="5219700" y="836613"/>
            <a:ext cx="2808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FF9933"/>
                </a:solidFill>
              </a:rPr>
              <a:t>АВТОБУС</a:t>
            </a:r>
          </a:p>
        </p:txBody>
      </p:sp>
      <p:pic>
        <p:nvPicPr>
          <p:cNvPr id="20483" name="Picture 8" descr="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2328863"/>
            <a:ext cx="5780087" cy="432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Text Box 9"/>
          <p:cNvSpPr txBox="1">
            <a:spLocks noChangeArrowheads="1"/>
          </p:cNvSpPr>
          <p:nvPr/>
        </p:nvSpPr>
        <p:spPr bwMode="auto">
          <a:xfrm>
            <a:off x="0" y="260350"/>
            <a:ext cx="43434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i="1">
                <a:solidFill>
                  <a:schemeClr val="tx2"/>
                </a:solidFill>
                <a:latin typeface="Arial Unicode MS" pitchFamily="34" charset="-128"/>
              </a:rPr>
              <a:t>Весь день домой и на работу</a:t>
            </a:r>
          </a:p>
          <a:p>
            <a:r>
              <a:rPr lang="ru-RU" sz="2400" i="1">
                <a:solidFill>
                  <a:schemeClr val="tx2"/>
                </a:solidFill>
                <a:latin typeface="Arial Unicode MS" pitchFamily="34" charset="-128"/>
              </a:rPr>
              <a:t>Возить людей его забота.</a:t>
            </a:r>
          </a:p>
          <a:p>
            <a:endParaRPr lang="ru-RU" sz="2400" i="1">
              <a:solidFill>
                <a:schemeClr val="tx2"/>
              </a:solidFill>
              <a:latin typeface="Arial Unicode MS" pitchFamily="34" charset="-128"/>
            </a:endParaRPr>
          </a:p>
        </p:txBody>
      </p:sp>
    </p:spTree>
  </p:cSld>
  <p:clrMapOvr>
    <a:masterClrMapping/>
  </p:clrMapOvr>
  <p:transition advTm="3000">
    <p:comb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CC"/>
            </a:gs>
            <a:gs pos="100000">
              <a:srgbClr val="CCFFCC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8"/>
          <p:cNvSpPr txBox="1">
            <a:spLocks noChangeArrowheads="1"/>
          </p:cNvSpPr>
          <p:nvPr/>
        </p:nvSpPr>
        <p:spPr bwMode="auto">
          <a:xfrm>
            <a:off x="5435600" y="1052513"/>
            <a:ext cx="2808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009900"/>
                </a:solidFill>
              </a:rPr>
              <a:t>МОТОЦИКЛ</a:t>
            </a:r>
          </a:p>
        </p:txBody>
      </p:sp>
      <p:pic>
        <p:nvPicPr>
          <p:cNvPr id="21507" name="Picture 8" descr="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1916113"/>
            <a:ext cx="4656138" cy="457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Text Box 9"/>
          <p:cNvSpPr txBox="1">
            <a:spLocks noChangeArrowheads="1"/>
          </p:cNvSpPr>
          <p:nvPr/>
        </p:nvSpPr>
        <p:spPr bwMode="auto">
          <a:xfrm>
            <a:off x="592138" y="214313"/>
            <a:ext cx="3938587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i="1">
                <a:solidFill>
                  <a:srgbClr val="009900"/>
                </a:solidFill>
                <a:latin typeface="Arial Unicode MS" pitchFamily="34" charset="-128"/>
              </a:rPr>
              <a:t>Кто так сильно тарахтит</a:t>
            </a:r>
          </a:p>
          <a:p>
            <a:r>
              <a:rPr lang="ru-RU" sz="2400" i="1">
                <a:solidFill>
                  <a:srgbClr val="009900"/>
                </a:solidFill>
                <a:latin typeface="Arial Unicode MS" pitchFamily="34" charset="-128"/>
              </a:rPr>
              <a:t>И быстрее ветра мчит?</a:t>
            </a:r>
          </a:p>
          <a:p>
            <a:r>
              <a:rPr lang="ru-RU" sz="2400" i="1">
                <a:solidFill>
                  <a:srgbClr val="009900"/>
                </a:solidFill>
                <a:latin typeface="Arial Unicode MS" pitchFamily="34" charset="-128"/>
              </a:rPr>
              <a:t>Скорость – просто чудеса,</a:t>
            </a:r>
          </a:p>
          <a:p>
            <a:r>
              <a:rPr lang="ru-RU" sz="2400" i="1">
                <a:solidFill>
                  <a:srgbClr val="009900"/>
                </a:solidFill>
                <a:latin typeface="Arial Unicode MS" pitchFamily="34" charset="-128"/>
              </a:rPr>
              <a:t>А всего два колеса!</a:t>
            </a:r>
          </a:p>
          <a:p>
            <a:endParaRPr lang="ru-RU" sz="2400" i="1">
              <a:latin typeface="Arial Unicode MS" pitchFamily="34" charset="-128"/>
            </a:endParaRPr>
          </a:p>
        </p:txBody>
      </p:sp>
    </p:spTree>
  </p:cSld>
  <p:clrMapOvr>
    <a:masterClrMapping/>
  </p:clrMapOvr>
  <p:transition advTm="3000">
    <p:comb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ayons">
  <a:themeElements>
    <a:clrScheme name="Crayons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Crayon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rayons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Crayons</Template>
  <TotalTime>1944</TotalTime>
  <Words>115</Words>
  <Application>Microsoft Office PowerPoint</Application>
  <PresentationFormat>On-screen Show (4:3)</PresentationFormat>
  <Paragraphs>37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Comic Sans MS</vt:lpstr>
      <vt:lpstr>Arial</vt:lpstr>
      <vt:lpstr>Calibri</vt:lpstr>
      <vt:lpstr>Arial Unicode MS</vt:lpstr>
      <vt:lpstr>Crayons</vt:lpstr>
      <vt:lpstr>Crayons</vt:lpstr>
      <vt:lpstr>ЗАГАДКИ  ПРО ТРАНСПОРТ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ЗАГАДКИ  ПРО ТРАНСПОРТ</dc:title>
  <dc:creator>viki</dc:creator>
  <cp:lastModifiedBy>Administrator</cp:lastModifiedBy>
  <cp:revision>15</cp:revision>
  <dcterms:created xsi:type="dcterms:W3CDTF">2007-06-12T12:01:39Z</dcterms:created>
  <dcterms:modified xsi:type="dcterms:W3CDTF">2013-02-05T09:18:41Z</dcterms:modified>
</cp:coreProperties>
</file>