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31BEE6-4DFE-4895-A7B5-899D785F04D8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B08A01-B9BF-4ACF-A18B-3078FFBE74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презентации: ученица 11 А класса МБОУ СОШ №131 </a:t>
            </a:r>
            <a:r>
              <a:rPr lang="ru-RU" dirty="0" err="1" smtClean="0"/>
              <a:t>Стрельникова</a:t>
            </a:r>
            <a:r>
              <a:rPr lang="ru-RU" dirty="0" smtClean="0"/>
              <a:t> Дарья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04856" cy="2952328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    </a:t>
            </a:r>
            <a:r>
              <a:rPr lang="ru-RU" sz="8000" dirty="0" smtClean="0"/>
              <a:t>Биосфера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33424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0"/>
            <a:ext cx="8712968" cy="191683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dirty="0"/>
              <a:t>С течением времени биосфера становится всё более неустойчивой. Существует несколько трагичных для человечества преждевременных изменений состояния биосферы, некоторые из них связаны с деятельностью человечества.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2564904"/>
            <a:ext cx="428625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1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Биосфера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3212976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 О</a:t>
            </a:r>
            <a:r>
              <a:rPr lang="ru-RU" dirty="0" smtClean="0"/>
              <a:t>болочка </a:t>
            </a:r>
            <a:r>
              <a:rPr lang="ru-RU" dirty="0"/>
              <a:t>Земли, заселённая живыми организмами, находящаяся под их воздействием и занятая продуктами их жизнедеятельности; «пленка жизни»; глобальная экосистема Земли.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620688"/>
            <a:ext cx="378904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750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404664"/>
            <a:ext cx="3960440" cy="57606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/>
              <a:t>Биосфера начала формироваться не позднее, чем 3,8 млрд. лет назад, когда на нашей планете стали зарождаться первые организмы. Она проникает во всю гидросферу, верхнюю часть литосферы и нижнюю часть атмосферы, то есть населяет экосферу.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196752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80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568952" cy="2841496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/>
              <a:t>С</a:t>
            </a:r>
            <a:r>
              <a:rPr lang="ru-RU" dirty="0" smtClean="0"/>
              <a:t>фера </a:t>
            </a:r>
            <a:r>
              <a:rPr lang="ru-RU" dirty="0"/>
              <a:t>представляет собой совокупность всех живых организмов. В ней обитает более 3 000 000 видов растений, животных, грибов и бактерий. Человек тоже является частью биосферы, его деятельность превосходит многие природные процессы и, как сказал В. И. Вернадский: «Человек становится могучей геологической силой».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935958"/>
            <a:ext cx="482453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618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212976"/>
            <a:ext cx="3960440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/>
              <a:t>Французский учёный-естествоиспытатель Жан Батист Ламарк в начале XIX в. впервые предложил по сути дела концепцию биосферы, ещё не введя даже самого термина. Термин «биосфера» был предложен австрийским геологом и палеонтологом Эдуардом Зюссом в 1875 </a:t>
            </a:r>
            <a:r>
              <a:rPr lang="ru-RU" dirty="0" smtClean="0"/>
              <a:t>году.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57820"/>
            <a:ext cx="1957912" cy="2887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2578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Жан Батист Ламарк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6459" y="1079245"/>
            <a:ext cx="3639078" cy="461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61653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Эдуард Зюсс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606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260648"/>
            <a:ext cx="4104456" cy="36004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/>
              <a:t>Целостное учение о биосфере создал биогеохимик и философ В. И. Вернадский. Он впервые отвёл живым организмам роль главнейшей преобразующей силы планеты Земля, учитывая их деятельность не только в настоящее время, но и в прошлом.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92696"/>
            <a:ext cx="3940414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261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34290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/>
              <a:t>Биосфера включает в себя верхние слои литосферы, в которых ещё живут организмы, гидросферу и нижние слои атмосферы.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132856"/>
            <a:ext cx="4401985" cy="367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592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19291" y="310344"/>
            <a:ext cx="4320480" cy="561662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Верхняя граница в атмосфере: </a:t>
            </a:r>
            <a:r>
              <a:rPr lang="ru-RU" dirty="0" smtClean="0"/>
              <a:t>16—20 </a:t>
            </a:r>
            <a:r>
              <a:rPr lang="ru-RU" dirty="0"/>
              <a:t>км. Она определяется озоновым слоем, задерживающим коротковолновое ультрафиолетовое излучение, губительное для живых организмов.</a:t>
            </a:r>
          </a:p>
          <a:p>
            <a:pPr marL="45720" indent="0">
              <a:buNone/>
            </a:pPr>
            <a:r>
              <a:rPr lang="ru-RU" dirty="0"/>
              <a:t>Нижняя граница в литосфере: </a:t>
            </a:r>
            <a:r>
              <a:rPr lang="ru-RU" dirty="0" smtClean="0"/>
              <a:t>3,5—6 </a:t>
            </a:r>
            <a:r>
              <a:rPr lang="ru-RU" dirty="0"/>
              <a:t>км. Она определяется температурой перехода воды в пар и температурой денатурации белков, однако в основном распространение живых организмов ограничивается вглубь несколькими метрами.</a:t>
            </a:r>
          </a:p>
          <a:p>
            <a:pPr marL="45720" indent="0">
              <a:buNone/>
            </a:pPr>
            <a:r>
              <a:rPr lang="ru-RU" dirty="0"/>
              <a:t>Граница между атмосферой и литосферой в гидросфере: 10—11 км. Определяется дном Мирового Океана, включая донные отложения.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716016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142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3645024" cy="60486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Человек не может существовать вне биосферы, однако стремится исследовать космическое пространство. Ещё К. Э. Циолковский связывал освоение космоса с созданием искусственной </a:t>
            </a:r>
            <a:r>
              <a:rPr lang="ru-RU" sz="2800" dirty="0" smtClean="0"/>
              <a:t>биосферы.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88640"/>
            <a:ext cx="3096344" cy="34407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22204" y="3789040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37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371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  Биосфера</vt:lpstr>
      <vt:lpstr>Биосфера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Биосфера</dc:title>
  <dc:creator>Дарья</dc:creator>
  <cp:lastModifiedBy>Admin</cp:lastModifiedBy>
  <cp:revision>5</cp:revision>
  <dcterms:created xsi:type="dcterms:W3CDTF">2012-12-06T15:02:47Z</dcterms:created>
  <dcterms:modified xsi:type="dcterms:W3CDTF">2013-02-14T10:07:48Z</dcterms:modified>
</cp:coreProperties>
</file>