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66" r:id="rId5"/>
    <p:sldId id="258" r:id="rId6"/>
    <p:sldId id="269" r:id="rId7"/>
    <p:sldId id="259" r:id="rId8"/>
    <p:sldId id="277" r:id="rId9"/>
    <p:sldId id="260" r:id="rId10"/>
    <p:sldId id="275" r:id="rId11"/>
    <p:sldId id="267" r:id="rId12"/>
    <p:sldId id="261" r:id="rId13"/>
    <p:sldId id="270" r:id="rId14"/>
    <p:sldId id="262" r:id="rId15"/>
    <p:sldId id="272" r:id="rId16"/>
    <p:sldId id="263" r:id="rId17"/>
    <p:sldId id="276" r:id="rId18"/>
    <p:sldId id="268" r:id="rId19"/>
    <p:sldId id="271" r:id="rId20"/>
    <p:sldId id="264" r:id="rId21"/>
    <p:sldId id="278" r:id="rId22"/>
    <p:sldId id="274" r:id="rId23"/>
    <p:sldId id="27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62839-4EB5-4657-91C7-B87F81AE8C28}" type="datetimeFigureOut">
              <a:rPr lang="ru-RU" smtClean="0"/>
              <a:t>19.01.2011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1777D27-E0CF-4744-92DC-4A60A352DE7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62839-4EB5-4657-91C7-B87F81AE8C28}" type="datetimeFigureOut">
              <a:rPr lang="ru-RU" smtClean="0"/>
              <a:t>19.01.2011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77D27-E0CF-4744-92DC-4A60A352DE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62839-4EB5-4657-91C7-B87F81AE8C28}" type="datetimeFigureOut">
              <a:rPr lang="ru-RU" smtClean="0"/>
              <a:t>19.01.2011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77D27-E0CF-4744-92DC-4A60A352DE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62839-4EB5-4657-91C7-B87F81AE8C28}" type="datetimeFigureOut">
              <a:rPr lang="ru-RU" smtClean="0"/>
              <a:t>19.01.2011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77D27-E0CF-4744-92DC-4A60A352DE7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62839-4EB5-4657-91C7-B87F81AE8C28}" type="datetimeFigureOut">
              <a:rPr lang="ru-RU" smtClean="0"/>
              <a:t>19.01.2011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1777D27-E0CF-4744-92DC-4A60A352DE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62839-4EB5-4657-91C7-B87F81AE8C28}" type="datetimeFigureOut">
              <a:rPr lang="ru-RU" smtClean="0"/>
              <a:t>19.01.2011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77D27-E0CF-4744-92DC-4A60A352DE7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62839-4EB5-4657-91C7-B87F81AE8C28}" type="datetimeFigureOut">
              <a:rPr lang="ru-RU" smtClean="0"/>
              <a:t>19.01.2011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77D27-E0CF-4744-92DC-4A60A352DE7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62839-4EB5-4657-91C7-B87F81AE8C28}" type="datetimeFigureOut">
              <a:rPr lang="ru-RU" smtClean="0"/>
              <a:t>19.01.2011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77D27-E0CF-4744-92DC-4A60A352DE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62839-4EB5-4657-91C7-B87F81AE8C28}" type="datetimeFigureOut">
              <a:rPr lang="ru-RU" smtClean="0"/>
              <a:t>19.01.2011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77D27-E0CF-4744-92DC-4A60A352DE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62839-4EB5-4657-91C7-B87F81AE8C28}" type="datetimeFigureOut">
              <a:rPr lang="ru-RU" smtClean="0"/>
              <a:t>19.01.2011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77D27-E0CF-4744-92DC-4A60A352DE7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62839-4EB5-4657-91C7-B87F81AE8C28}" type="datetimeFigureOut">
              <a:rPr lang="ru-RU" smtClean="0"/>
              <a:t>19.01.2011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1777D27-E0CF-4744-92DC-4A60A352DE7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562839-4EB5-4657-91C7-B87F81AE8C28}" type="datetimeFigureOut">
              <a:rPr lang="ru-RU" smtClean="0"/>
              <a:t>19.01.2011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1777D27-E0CF-4744-92DC-4A60A352DE7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pload.wikimedia.org/wikipedia/commons/5/54/Centre_Georges-Pompidou_vu_du_Montmartre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ufa.pro-otdyh.ru/upload/ua/2010-09/0097006001285238846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g-fotki.yandex.ru/get/11/artesan.0/0_7422_5d40b5b_X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s57.radikal.ru/i156/0907/81/51647725be8d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upload.wikimedia.org/wikipedia/fr/5/54/Paris_Centre_Pompidou_Fontaine.jp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forma.spb.ru/archiblog/wp-content/uploads/2010/07/divan-nisha.jp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savetravel.ru/uploads/posts/2010-04/1271962013_3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warnet.ws/img/186/arh/1.jpg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upload.wikimedia.org/wikipedia/commons/9/9b/Pompidou-centre-interior.jpg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jazztour.ru/pictures/france/paris/sights/Centre_Georges_Pompidou/page24007s-27-1-BAQYD2no-big.jpg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wholeearth.ru/pic.php?f=/images002/image_h98tJCV666xw0lXDbEmfPo4w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paris.awd-bt.com/images/centre_pompidou_night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upload.wikimedia.org/wikipedia/commons/5/54/Beaubourg_Montmartre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200" b="1" dirty="0" smtClean="0"/>
              <a:t>Центр Жоржа Помпиду</a:t>
            </a:r>
            <a:endParaRPr lang="ru-RU" sz="6200" b="1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Fichier:Centre Georges-Pompidou vu du Montmartr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515" y="188640"/>
            <a:ext cx="8637720" cy="655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Картинка 27 из 119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08000" y="432000"/>
            <a:ext cx="8972438" cy="597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0"/>
            <a:ext cx="8784976" cy="6633356"/>
          </a:xfrm>
        </p:spPr>
        <p:txBody>
          <a:bodyPr>
            <a:noAutofit/>
          </a:bodyPr>
          <a:lstStyle/>
          <a:p>
            <a:r>
              <a:rPr lang="ru-RU" sz="2800" dirty="0" smtClean="0"/>
              <a:t>Идея его создания принадлежит президенту Франции </a:t>
            </a:r>
            <a:r>
              <a:rPr lang="ru-RU" sz="2800" b="1" dirty="0" smtClean="0"/>
              <a:t>Жоржу Помпиду</a:t>
            </a:r>
            <a:r>
              <a:rPr lang="ru-RU" sz="2800" dirty="0" smtClean="0"/>
              <a:t>. </a:t>
            </a:r>
            <a:endParaRPr lang="ru-RU" sz="2800" dirty="0" smtClean="0"/>
          </a:p>
          <a:p>
            <a:r>
              <a:rPr lang="ru-RU" sz="2800" dirty="0" smtClean="0"/>
              <a:t>Из </a:t>
            </a:r>
            <a:r>
              <a:rPr lang="ru-RU" sz="2800" b="1" dirty="0" smtClean="0"/>
              <a:t>680</a:t>
            </a:r>
            <a:r>
              <a:rPr lang="ru-RU" sz="2800" dirty="0" smtClean="0"/>
              <a:t> конкурсных работ был выбран проект итальянца </a:t>
            </a:r>
            <a:r>
              <a:rPr lang="ru-RU" sz="2800" b="1" dirty="0" err="1" smtClean="0"/>
              <a:t>Ренцо</a:t>
            </a:r>
            <a:r>
              <a:rPr lang="ru-RU" sz="2800" b="1" dirty="0" smtClean="0"/>
              <a:t> Пьяно </a:t>
            </a:r>
            <a:r>
              <a:rPr lang="ru-RU" sz="2800" dirty="0" smtClean="0"/>
              <a:t>и американца </a:t>
            </a:r>
            <a:r>
              <a:rPr lang="ru-RU" sz="2800" b="1" dirty="0" smtClean="0"/>
              <a:t>Ричарда </a:t>
            </a:r>
            <a:r>
              <a:rPr lang="ru-RU" sz="2800" b="1" dirty="0" err="1" smtClean="0"/>
              <a:t>Роджерса</a:t>
            </a:r>
            <a:r>
              <a:rPr lang="ru-RU" sz="2800" b="1" dirty="0" smtClean="0"/>
              <a:t>. </a:t>
            </a:r>
            <a:endParaRPr lang="ru-RU" sz="2800" b="1" dirty="0" smtClean="0"/>
          </a:p>
          <a:p>
            <a:r>
              <a:rPr lang="ru-RU" sz="2800" dirty="0" smtClean="0"/>
              <a:t>Построенное </a:t>
            </a:r>
            <a:r>
              <a:rPr lang="ru-RU" sz="2800" dirty="0" smtClean="0"/>
              <a:t>здание состоит из шести застекленных параллелепипедов, причем все ярко выкрашенные арматурные соединения, лифты, эскалаторы и трубопроводы выведены наружу. </a:t>
            </a:r>
            <a:endParaRPr lang="ru-RU" sz="2800" dirty="0" smtClean="0"/>
          </a:p>
          <a:p>
            <a:r>
              <a:rPr lang="ru-RU" sz="2800" dirty="0" smtClean="0"/>
              <a:t>Такая </a:t>
            </a:r>
            <a:r>
              <a:rPr lang="ru-RU" sz="2800" dirty="0" smtClean="0"/>
              <a:t>конструкция здания позволила освободить максимум полезной площади — </a:t>
            </a:r>
            <a:r>
              <a:rPr lang="ru-RU" sz="2800" b="1" dirty="0" smtClean="0"/>
              <a:t>40 тысяч м</a:t>
            </a:r>
            <a:r>
              <a:rPr lang="ru-RU" sz="2800" b="1" baseline="30000" dirty="0" smtClean="0"/>
              <a:t>2</a:t>
            </a:r>
            <a:r>
              <a:rPr lang="ru-RU" sz="2800" dirty="0" smtClean="0"/>
              <a:t>. </a:t>
            </a:r>
            <a:endParaRPr lang="ru-RU" sz="2800" dirty="0" smtClean="0"/>
          </a:p>
          <a:p>
            <a:r>
              <a:rPr lang="ru-RU" sz="2800" dirty="0" smtClean="0"/>
              <a:t>Зато </a:t>
            </a:r>
            <a:r>
              <a:rPr lang="ru-RU" sz="2800" dirty="0" smtClean="0"/>
              <a:t>замерзают водопроводные трубы, а очень сложный и трудоемкий уход за зданием обходится ежегодно в </a:t>
            </a:r>
            <a:r>
              <a:rPr lang="ru-RU" sz="2800" b="1" dirty="0" smtClean="0"/>
              <a:t>5 млн. франков</a:t>
            </a:r>
            <a:r>
              <a:rPr lang="ru-RU" sz="2800" dirty="0" smtClean="0"/>
              <a:t>.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Картинка 64 из 119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7" y="224644"/>
            <a:ext cx="8586630" cy="6444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5516" y="152636"/>
            <a:ext cx="8928484" cy="670536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Это странное, на первый взгляд, здание вызывало дебаты и горячие споры с момента его создания в 1977 году</a:t>
            </a:r>
            <a:r>
              <a:rPr lang="ru-RU" sz="4000" dirty="0" smtClean="0"/>
              <a:t>.</a:t>
            </a:r>
          </a:p>
          <a:p>
            <a:r>
              <a:rPr lang="ru-RU" sz="4000" dirty="0" smtClean="0"/>
              <a:t>Многие </a:t>
            </a:r>
            <a:r>
              <a:rPr lang="ru-RU" sz="4000" dirty="0" smtClean="0"/>
              <a:t>утверждали, что здание не вписывается в окружение, называли его нефтеочистительной фабрикой или буровой установкой. </a:t>
            </a:r>
            <a:endParaRPr lang="ru-RU" sz="40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а 146 из 119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87724" y="224644"/>
            <a:ext cx="4806000" cy="640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5516" y="188640"/>
            <a:ext cx="8676964" cy="6372708"/>
          </a:xfrm>
        </p:spPr>
        <p:txBody>
          <a:bodyPr>
            <a:normAutofit fontScale="92500" lnSpcReduction="10000"/>
          </a:bodyPr>
          <a:lstStyle/>
          <a:p>
            <a:r>
              <a:rPr lang="ru-RU" sz="3100" dirty="0" smtClean="0"/>
              <a:t>Но со временем к </a:t>
            </a:r>
            <a:r>
              <a:rPr lang="ru-RU" sz="3100" dirty="0" err="1" smtClean="0"/>
              <a:t>Бобуру</a:t>
            </a:r>
            <a:r>
              <a:rPr lang="ru-RU" sz="3100" dirty="0" smtClean="0"/>
              <a:t> привыкли, оценив его многочисленные достоинства</a:t>
            </a:r>
            <a:r>
              <a:rPr lang="ru-RU" sz="3100" dirty="0" smtClean="0"/>
              <a:t>.</a:t>
            </a:r>
          </a:p>
          <a:p>
            <a:r>
              <a:rPr lang="ru-RU" sz="3100" dirty="0" smtClean="0"/>
              <a:t>Центр </a:t>
            </a:r>
            <a:r>
              <a:rPr lang="ru-RU" sz="3100" dirty="0" smtClean="0"/>
              <a:t>Помпиду в настоящее время собирает больше посетителей, чем любая другая достопримечательность столицы. Экстравагантный, даже можно сказать 'кричащий' фасад вполне соответствует тем картинам, которые представлены в музее (кубисты, авангардисты и т.п.). </a:t>
            </a:r>
            <a:endParaRPr lang="ru-RU" sz="3100" dirty="0" smtClean="0"/>
          </a:p>
          <a:p>
            <a:r>
              <a:rPr lang="ru-RU" sz="3100" dirty="0" smtClean="0"/>
              <a:t>Выставочные </a:t>
            </a:r>
            <a:r>
              <a:rPr lang="ru-RU" sz="3100" dirty="0" smtClean="0"/>
              <a:t>залы, библиотека и потрясающие музейные коллекции (включая Музей Современного искусства - </a:t>
            </a:r>
            <a:r>
              <a:rPr lang="ru-RU" sz="3100" b="1" dirty="0" err="1" smtClean="0"/>
              <a:t>Musee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d'Art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Moderne</a:t>
            </a:r>
            <a:r>
              <a:rPr lang="ru-RU" sz="3100" dirty="0" smtClean="0"/>
              <a:t>) привлекают множество любителей живописи. </a:t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0"/>
            <a:ext cx="8928484" cy="114300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Фонтан </a:t>
            </a:r>
            <a:r>
              <a:rPr lang="ru-RU" sz="6600" dirty="0" smtClean="0"/>
              <a:t>Стравинского </a:t>
            </a:r>
            <a:endParaRPr lang="ru-RU" sz="6600" dirty="0"/>
          </a:p>
        </p:txBody>
      </p:sp>
      <p:pic>
        <p:nvPicPr>
          <p:cNvPr id="33794" name="Picture 2" descr="Fichier:Paris Centre Pompidou Fontain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980728"/>
            <a:ext cx="8411093" cy="568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32948" cy="114300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Секция для детей</a:t>
            </a:r>
            <a:endParaRPr lang="ru-RU" sz="6600" dirty="0"/>
          </a:p>
        </p:txBody>
      </p:sp>
      <p:pic>
        <p:nvPicPr>
          <p:cNvPr id="25602" name="Picture 2" descr="Картинка 31 из 119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340768"/>
            <a:ext cx="7945469" cy="529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а 72 из 119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523" y="188640"/>
            <a:ext cx="8586630" cy="644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1 из 119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532" y="260648"/>
            <a:ext cx="8653417" cy="579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507288" cy="63007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Центр имени </a:t>
            </a:r>
            <a:r>
              <a:rPr lang="ru-RU" sz="4000" b="1" dirty="0" smtClean="0"/>
              <a:t>Помпиду </a:t>
            </a:r>
            <a:r>
              <a:rPr lang="ru-RU" sz="4000" dirty="0" smtClean="0"/>
              <a:t>является самым посещаемым туристическим объектом в Париже: </a:t>
            </a:r>
            <a:r>
              <a:rPr lang="ru-RU" sz="4000" b="1" dirty="0" smtClean="0"/>
              <a:t>8 миллионов </a:t>
            </a:r>
            <a:r>
              <a:rPr lang="ru-RU" sz="4000" dirty="0" smtClean="0"/>
              <a:t>посетителей в год (в два раза больше, чем посетителей Эйфелевой башни и почти столько же, сколько гостей </a:t>
            </a:r>
            <a:r>
              <a:rPr lang="ru-RU" sz="4000" dirty="0" err="1" smtClean="0"/>
              <a:t>Евродиснейленда</a:t>
            </a:r>
            <a:r>
              <a:rPr lang="ru-RU" sz="4000" dirty="0" smtClean="0"/>
              <a:t>).</a:t>
            </a:r>
          </a:p>
          <a:p>
            <a:endParaRPr lang="ru-RU" sz="36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Файл:Pompidou-centre-interio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76000"/>
            <a:ext cx="8753474" cy="58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артинка 4 из 119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78" y="296652"/>
            <a:ext cx="8568399" cy="640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Презентацию </a:t>
            </a:r>
            <a:r>
              <a:rPr lang="ru-RU" dirty="0" smtClean="0"/>
              <a:t>подготовила</a:t>
            </a:r>
          </a:p>
          <a:p>
            <a:pPr algn="r">
              <a:buNone/>
            </a:pPr>
            <a:r>
              <a:rPr lang="ru-RU" dirty="0" smtClean="0"/>
              <a:t>Ученица 7 «б» класса</a:t>
            </a:r>
          </a:p>
          <a:p>
            <a:pPr algn="r">
              <a:buNone/>
            </a:pPr>
            <a:r>
              <a:rPr lang="ru-RU" dirty="0" smtClean="0"/>
              <a:t>Гимназии №1</a:t>
            </a:r>
          </a:p>
          <a:p>
            <a:pPr algn="r">
              <a:buNone/>
            </a:pPr>
            <a:r>
              <a:rPr lang="ru-RU" dirty="0" smtClean="0"/>
              <a:t>Терехова Анна</a:t>
            </a:r>
          </a:p>
          <a:p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2636"/>
            <a:ext cx="9144000" cy="651672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Центр Жоржа Помпиду</a:t>
            </a:r>
            <a:r>
              <a:rPr lang="ru-RU" sz="3200" dirty="0" smtClean="0"/>
              <a:t> </a:t>
            </a:r>
          </a:p>
          <a:p>
            <a:r>
              <a:rPr lang="ru-RU" sz="3200" i="1" dirty="0" err="1" smtClean="0"/>
              <a:t>Centre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Georges-Pompidou</a:t>
            </a:r>
            <a:r>
              <a:rPr lang="ru-RU" sz="3200" dirty="0" smtClean="0"/>
              <a:t>; </a:t>
            </a:r>
            <a:endParaRPr lang="ru-RU" sz="3200" dirty="0" smtClean="0"/>
          </a:p>
          <a:p>
            <a:r>
              <a:rPr lang="ru-RU" sz="3200" dirty="0" smtClean="0"/>
              <a:t>полное </a:t>
            </a:r>
            <a:r>
              <a:rPr lang="ru-RU" sz="3200" dirty="0" smtClean="0"/>
              <a:t>название </a:t>
            </a:r>
            <a:r>
              <a:rPr lang="ru-RU" sz="3200" b="1" dirty="0" smtClean="0"/>
              <a:t>Национальный центр искусства и культуры имени Жоржа </a:t>
            </a:r>
            <a:r>
              <a:rPr lang="ru-RU" sz="3200" b="1" dirty="0" smtClean="0"/>
              <a:t>Помпиду</a:t>
            </a:r>
          </a:p>
          <a:p>
            <a:r>
              <a:rPr lang="ru-RU" sz="3200" dirty="0" smtClean="0"/>
              <a:t> </a:t>
            </a:r>
            <a:r>
              <a:rPr lang="ru-RU" sz="3200" i="1" dirty="0" err="1" smtClean="0"/>
              <a:t>Centre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national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d’art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et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de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culture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Georges-Pompidou</a:t>
            </a:r>
            <a:r>
              <a:rPr lang="ru-RU" sz="3200" dirty="0" smtClean="0"/>
              <a:t>; </a:t>
            </a:r>
            <a:r>
              <a:rPr lang="ru-RU" sz="3200" dirty="0" smtClean="0"/>
              <a:t> </a:t>
            </a:r>
          </a:p>
          <a:p>
            <a:r>
              <a:rPr lang="ru-RU" sz="3200" dirty="0" smtClean="0"/>
              <a:t>К</a:t>
            </a:r>
            <a:r>
              <a:rPr lang="ru-RU" sz="3200" dirty="0" smtClean="0"/>
              <a:t>ультурный </a:t>
            </a:r>
            <a:r>
              <a:rPr lang="ru-RU" sz="3200" dirty="0" smtClean="0"/>
              <a:t>центр в квартале </a:t>
            </a:r>
            <a:r>
              <a:rPr lang="ru-RU" sz="3200" dirty="0" err="1" smtClean="0"/>
              <a:t>Бобур</a:t>
            </a:r>
            <a:r>
              <a:rPr lang="ru-RU" sz="3200" dirty="0" smtClean="0"/>
              <a:t> 4-го округа Парижа между кварталами </a:t>
            </a:r>
            <a:r>
              <a:rPr lang="ru-RU" sz="3200" dirty="0" err="1" smtClean="0"/>
              <a:t>Ле-Аль</a:t>
            </a:r>
            <a:r>
              <a:rPr lang="ru-RU" sz="3200" dirty="0" smtClean="0"/>
              <a:t> и </a:t>
            </a:r>
            <a:r>
              <a:rPr lang="ru-RU" sz="3200" dirty="0" err="1" smtClean="0"/>
              <a:t>Маре</a:t>
            </a:r>
            <a:r>
              <a:rPr lang="ru-RU" sz="3200" dirty="0" smtClean="0"/>
              <a:t>. </a:t>
            </a:r>
            <a:endParaRPr lang="ru-RU" sz="3200" dirty="0" smtClean="0"/>
          </a:p>
          <a:p>
            <a:r>
              <a:rPr lang="ru-RU" sz="3200" dirty="0" smtClean="0"/>
              <a:t>Открыт </a:t>
            </a:r>
            <a:r>
              <a:rPr lang="ru-RU" sz="3200" dirty="0" smtClean="0"/>
              <a:t>с 1977 года, создан по инициативе французского президента Жоржа Помпиду.</a:t>
            </a:r>
          </a:p>
          <a:p>
            <a:endParaRPr lang="ru-RU" sz="32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а 12 из 119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482" y="224644"/>
            <a:ext cx="8731626" cy="583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52636"/>
            <a:ext cx="8784976" cy="6516724"/>
          </a:xfrm>
        </p:spPr>
        <p:txBody>
          <a:bodyPr>
            <a:normAutofit fontScale="92500" lnSpcReduction="10000"/>
          </a:bodyPr>
          <a:lstStyle/>
          <a:p>
            <a:r>
              <a:rPr lang="ru-RU" sz="3500" dirty="0" smtClean="0"/>
              <a:t>Это многофункциональный </a:t>
            </a:r>
            <a:r>
              <a:rPr lang="ru-RU" sz="3500" dirty="0" smtClean="0"/>
              <a:t>культурный комплекс, в который входят главный парижский Музей современного искусства, богатейшая библиотека, выставочные и концертные залы, Институт исследования и координации акустики и музыки с ультрасовременными </a:t>
            </a:r>
            <a:r>
              <a:rPr lang="ru-RU" sz="3500" dirty="0" smtClean="0"/>
              <a:t>лабораториями.</a:t>
            </a:r>
          </a:p>
          <a:p>
            <a:r>
              <a:rPr lang="ru-RU" sz="3500" dirty="0" smtClean="0"/>
              <a:t> </a:t>
            </a:r>
            <a:r>
              <a:rPr lang="ru-RU" sz="3600" dirty="0" smtClean="0"/>
              <a:t>Обширную </a:t>
            </a:r>
            <a:r>
              <a:rPr lang="ru-RU" sz="3600" dirty="0" smtClean="0"/>
              <a:t>площадь перед Центром Помпиду облюбовали художники, бродячие артисты, музыканты и циркачи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Справа </a:t>
            </a:r>
            <a:r>
              <a:rPr lang="ru-RU" sz="3600" dirty="0" smtClean="0"/>
              <a:t>от Центра Помпиду небольшую площадь Стравинского украшает одноимённый экстравагантный фонтан</a:t>
            </a:r>
            <a:r>
              <a:rPr lang="ru-RU" sz="3600" dirty="0" smtClean="0"/>
              <a:t>.</a:t>
            </a:r>
            <a:endParaRPr lang="ru-RU" sz="3600" dirty="0" smtClean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Картинка 60 из 119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524" y="296652"/>
            <a:ext cx="8704273" cy="579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296652"/>
            <a:ext cx="8748972" cy="63007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Построенный в стиле </a:t>
            </a:r>
            <a:r>
              <a:rPr lang="ru-RU" sz="3600" dirty="0" err="1" smtClean="0"/>
              <a:t>хай-тек</a:t>
            </a:r>
            <a:r>
              <a:rPr lang="ru-RU" sz="3600" dirty="0" smtClean="0"/>
              <a:t>, Центр, </a:t>
            </a:r>
            <a:r>
              <a:rPr lang="ru-RU" sz="3600" b="1" dirty="0" smtClean="0"/>
              <a:t>в обиходе именуемый </a:t>
            </a:r>
            <a:r>
              <a:rPr lang="ru-RU" sz="3600" b="1" dirty="0" err="1" smtClean="0"/>
              <a:t>Бобуром</a:t>
            </a:r>
            <a:r>
              <a:rPr lang="ru-RU" sz="3600" dirty="0" smtClean="0"/>
              <a:t>, внешне похож на огромную фабрику или нефтеперегонный завод: сталь, стекло, переплетения красно-синих труб, балок — все конструкционные элементы вынесены наружу, в то время как внутренние помещения представляют собой что-то вроде ангаров. 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Fichier:Beaubourg Montmartr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8640000" cy="648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5516" y="260648"/>
            <a:ext cx="8640960" cy="615668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Национальный центр культуры и искусства им. Жоржа Помпиду </a:t>
            </a:r>
            <a:r>
              <a:rPr lang="ru-RU" sz="4000" b="1" dirty="0" smtClean="0"/>
              <a:t>расположен в центре старинного квартала </a:t>
            </a:r>
            <a:r>
              <a:rPr lang="ru-RU" sz="4000" b="1" dirty="0" err="1" smtClean="0"/>
              <a:t>Бобур</a:t>
            </a:r>
            <a:r>
              <a:rPr lang="ru-RU" sz="4000" b="1" dirty="0" smtClean="0"/>
              <a:t>.</a:t>
            </a:r>
            <a:r>
              <a:rPr lang="ru-RU" sz="4000" dirty="0" smtClean="0"/>
              <a:t> </a:t>
            </a:r>
            <a:endParaRPr lang="ru-RU" sz="4000" dirty="0" smtClean="0"/>
          </a:p>
          <a:p>
            <a:r>
              <a:rPr lang="ru-RU" sz="4000" dirty="0" smtClean="0"/>
              <a:t>Среди </a:t>
            </a:r>
            <a:r>
              <a:rPr lang="ru-RU" sz="4000" dirty="0" smtClean="0"/>
              <a:t>реставрированных и обновленных зданий квартала он резко выделяется своей современной архитектурой.</a:t>
            </a:r>
            <a:endParaRPr lang="ru-RU" sz="40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38</TotalTime>
  <Words>405</Words>
  <Application>Microsoft Office PowerPoint</Application>
  <PresentationFormat>Экран (4:3)</PresentationFormat>
  <Paragraphs>36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Справедливость</vt:lpstr>
      <vt:lpstr>Центр Жоржа Помпиду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Фонтан Стравинского </vt:lpstr>
      <vt:lpstr>Секция для детей</vt:lpstr>
      <vt:lpstr>Слайд 19</vt:lpstr>
      <vt:lpstr>Слайд 20</vt:lpstr>
      <vt:lpstr>Слайд 21</vt:lpstr>
      <vt:lpstr>Слайд 22</vt:lpstr>
      <vt:lpstr>Слайд 23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 Жоржа Помпиду</dc:title>
  <dc:creator>суздальцева</dc:creator>
  <cp:lastModifiedBy>суздальцева</cp:lastModifiedBy>
  <cp:revision>4</cp:revision>
  <dcterms:created xsi:type="dcterms:W3CDTF">2011-01-19T05:33:32Z</dcterms:created>
  <dcterms:modified xsi:type="dcterms:W3CDTF">2011-01-19T06:12:15Z</dcterms:modified>
</cp:coreProperties>
</file>