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1" r:id="rId5"/>
    <p:sldId id="258" r:id="rId6"/>
    <p:sldId id="262" r:id="rId7"/>
    <p:sldId id="264" r:id="rId8"/>
    <p:sldId id="259" r:id="rId9"/>
    <p:sldId id="265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bankirik.ucoz.org/photo/grivna_novgorodskaja/1-0-7" TargetMode="External"/><Relationship Id="rId2" Type="http://schemas.openxmlformats.org/officeDocument/2006/relationships/hyperlink" Target="http://scrudg.com.ua/scrudgp_21.php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paritetbank.by/moneyhistory/1/1/" TargetMode="External"/><Relationship Id="rId4" Type="http://schemas.openxmlformats.org/officeDocument/2006/relationships/hyperlink" Target="http://numizmat.ru/worldhistory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7"/>
            <a:ext cx="7772400" cy="218767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Презентация к уроку СБО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«Бюджет семьи. Деньги»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7 класс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0638" y="6492875"/>
            <a:ext cx="9123362" cy="373063"/>
          </a:xfrm>
          <a:prstGeom prst="rect">
            <a:avLst/>
          </a:prstGeom>
          <a:gradFill rotWithShape="0">
            <a:gsLst>
              <a:gs pos="0">
                <a:srgbClr val="7030A0"/>
              </a:gs>
              <a:gs pos="100000">
                <a:srgbClr val="7030A0">
                  <a:gamma/>
                  <a:tint val="20000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Информационные источники</a:t>
            </a:r>
            <a:endParaRPr lang="ru-RU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scrudg.com.ua/scrudgp_21.php</a:t>
            </a:r>
            <a:endParaRPr lang="ru-RU" dirty="0" smtClean="0"/>
          </a:p>
          <a:p>
            <a:pPr>
              <a:buNone/>
            </a:pPr>
            <a:r>
              <a:rPr lang="en-US" u="sng" dirty="0" smtClean="0">
                <a:hlinkClick r:id="rId3"/>
              </a:rPr>
              <a:t>bankirik.ucoz.org</a:t>
            </a:r>
            <a:endParaRPr lang="ru-RU" u="sng" dirty="0" smtClean="0"/>
          </a:p>
          <a:p>
            <a:pPr>
              <a:buNone/>
            </a:pPr>
            <a:r>
              <a:rPr lang="en-US" dirty="0" smtClean="0">
                <a:hlinkClick r:id="rId4"/>
              </a:rPr>
              <a:t>http://numizmat.ru/worldhistory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pPr>
              <a:buNone/>
            </a:pPr>
            <a:r>
              <a:rPr lang="en-US" dirty="0" smtClean="0">
                <a:hlinkClick r:id="rId5"/>
              </a:rPr>
              <a:t>http://www.paritetbank.by/moneyhistory/1/1</a:t>
            </a:r>
            <a:r>
              <a:rPr lang="en-US" dirty="0" smtClean="0">
                <a:hlinkClick r:id="rId5"/>
              </a:rPr>
              <a:t>/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0638" y="6492875"/>
            <a:ext cx="9123362" cy="373063"/>
          </a:xfrm>
          <a:prstGeom prst="rect">
            <a:avLst/>
          </a:prstGeom>
          <a:gradFill rotWithShape="0">
            <a:gsLst>
              <a:gs pos="0">
                <a:srgbClr val="7030A0"/>
              </a:gs>
              <a:gs pos="100000">
                <a:srgbClr val="7030A0">
                  <a:gamma/>
                  <a:tint val="20000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Деньги</a:t>
            </a:r>
            <a:r>
              <a:rPr lang="ru-RU" dirty="0" smtClean="0"/>
              <a:t>- это средство для проведения расчетов между людьми</a:t>
            </a: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0638" y="6492875"/>
            <a:ext cx="9123362" cy="373063"/>
          </a:xfrm>
          <a:prstGeom prst="rect">
            <a:avLst/>
          </a:prstGeom>
          <a:gradFill rotWithShape="0">
            <a:gsLst>
              <a:gs pos="0">
                <a:srgbClr val="7030A0"/>
              </a:gs>
              <a:gs pos="100000">
                <a:srgbClr val="7030A0">
                  <a:gamma/>
                  <a:tint val="20000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6" name="Picture 2" descr="C:\Users\11\Desktop\book-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1"/>
            <a:ext cx="2664296" cy="1900170"/>
          </a:xfrm>
          <a:prstGeom prst="rect">
            <a:avLst/>
          </a:prstGeom>
          <a:noFill/>
        </p:spPr>
      </p:pic>
      <p:pic>
        <p:nvPicPr>
          <p:cNvPr id="6147" name="Picture 3" descr="C:\Users\11\Desktop\1_0x0_tl.jpg"/>
          <p:cNvPicPr>
            <a:picLocks noChangeAspect="1" noChangeArrowheads="1"/>
          </p:cNvPicPr>
          <p:nvPr/>
        </p:nvPicPr>
        <p:blipFill>
          <a:blip r:embed="rId3" cstate="print"/>
          <a:srcRect t="54935" b="2930"/>
          <a:stretch>
            <a:fillRect/>
          </a:stretch>
        </p:blipFill>
        <p:spPr bwMode="auto">
          <a:xfrm rot="19591783">
            <a:off x="3516920" y="1907862"/>
            <a:ext cx="2750699" cy="1440160"/>
          </a:xfrm>
          <a:prstGeom prst="rect">
            <a:avLst/>
          </a:prstGeom>
          <a:noFill/>
        </p:spPr>
      </p:pic>
      <p:pic>
        <p:nvPicPr>
          <p:cNvPr id="6148" name="Picture 4" descr="C:\Users\11\Desktop\189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79" y="4221088"/>
            <a:ext cx="2757161" cy="1560190"/>
          </a:xfrm>
          <a:prstGeom prst="rect">
            <a:avLst/>
          </a:prstGeom>
          <a:noFill/>
        </p:spPr>
      </p:pic>
      <p:pic>
        <p:nvPicPr>
          <p:cNvPr id="6149" name="Picture 5" descr="C:\Users\11\Desktop\book-1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2708920"/>
            <a:ext cx="2330468" cy="3191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Изображения на монетах</a:t>
            </a:r>
            <a:endParaRPr lang="ru-RU" b="1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6492875"/>
            <a:ext cx="9144000" cy="373063"/>
          </a:xfrm>
          <a:prstGeom prst="rect">
            <a:avLst/>
          </a:prstGeom>
          <a:gradFill rotWithShape="0">
            <a:gsLst>
              <a:gs pos="0">
                <a:srgbClr val="7030A0"/>
              </a:gs>
              <a:gs pos="100000">
                <a:srgbClr val="7030A0">
                  <a:gamma/>
                  <a:tint val="20000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 descr="C:\Users\11\Desktop\book-4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8208912" cy="48574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Хранение и обмен денег</a:t>
            </a:r>
            <a:endParaRPr lang="ru-RU" b="1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0638" y="6492875"/>
            <a:ext cx="9123362" cy="373063"/>
          </a:xfrm>
          <a:prstGeom prst="rect">
            <a:avLst/>
          </a:prstGeom>
          <a:gradFill rotWithShape="0">
            <a:gsLst>
              <a:gs pos="0">
                <a:srgbClr val="7030A0"/>
              </a:gs>
              <a:gs pos="100000">
                <a:srgbClr val="7030A0">
                  <a:gamma/>
                  <a:tint val="20000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11\Desktop\i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284984"/>
            <a:ext cx="2478035" cy="2903948"/>
          </a:xfrm>
          <a:prstGeom prst="rect">
            <a:avLst/>
          </a:prstGeom>
          <a:noFill/>
        </p:spPr>
      </p:pic>
      <p:pic>
        <p:nvPicPr>
          <p:cNvPr id="2052" name="Picture 4" descr="C:\Users\11\Desktop\320px-Matsys_the_moneylend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556792"/>
            <a:ext cx="2592288" cy="2440297"/>
          </a:xfrm>
          <a:prstGeom prst="rect">
            <a:avLst/>
          </a:prstGeom>
          <a:noFill/>
        </p:spPr>
      </p:pic>
      <p:pic>
        <p:nvPicPr>
          <p:cNvPr id="2053" name="Picture 5" descr="C:\Users\11\Desktop\i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412776"/>
            <a:ext cx="2697088" cy="2022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Русские деньги: рубль и копейка</a:t>
            </a:r>
            <a:endParaRPr lang="ru-RU" b="1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0638" y="6492875"/>
            <a:ext cx="9123362" cy="373063"/>
          </a:xfrm>
          <a:prstGeom prst="rect">
            <a:avLst/>
          </a:prstGeom>
          <a:gradFill rotWithShape="0">
            <a:gsLst>
              <a:gs pos="0">
                <a:srgbClr val="7030A0"/>
              </a:gs>
              <a:gs pos="100000">
                <a:srgbClr val="7030A0">
                  <a:gamma/>
                  <a:tint val="20000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9" name="Picture 3" descr="C:\Users\11\Desktop\book-3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789040"/>
            <a:ext cx="5663729" cy="2182820"/>
          </a:xfrm>
          <a:prstGeom prst="rect">
            <a:avLst/>
          </a:prstGeom>
          <a:noFill/>
        </p:spPr>
      </p:pic>
      <p:pic>
        <p:nvPicPr>
          <p:cNvPr id="4100" name="Picture 4" descr="C:\Users\11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340768"/>
            <a:ext cx="3672408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22951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Деньги, сделанные из металла, называются </a:t>
            </a:r>
            <a:r>
              <a:rPr lang="ru-RU" b="1" dirty="0" smtClean="0"/>
              <a:t>монетами</a:t>
            </a:r>
            <a:r>
              <a:rPr lang="ru-RU" dirty="0" smtClean="0"/>
              <a:t>, а деньги, сделанные из бумаги – </a:t>
            </a:r>
            <a:r>
              <a:rPr lang="ru-RU" b="1" dirty="0" smtClean="0"/>
              <a:t>купюрами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437112"/>
            <a:ext cx="8229600" cy="168905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0638" y="6492875"/>
            <a:ext cx="9123362" cy="373063"/>
          </a:xfrm>
          <a:prstGeom prst="rect">
            <a:avLst/>
          </a:prstGeom>
          <a:gradFill rotWithShape="0">
            <a:gsLst>
              <a:gs pos="0">
                <a:srgbClr val="7030A0"/>
              </a:gs>
              <a:gs pos="100000">
                <a:srgbClr val="7030A0">
                  <a:gamma/>
                  <a:tint val="20000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Задание:</a:t>
            </a:r>
            <a:r>
              <a:rPr lang="ru-RU" dirty="0" smtClean="0"/>
              <a:t> записать в тетрадь названия монет по возрастанию.</a:t>
            </a:r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0638" y="6492875"/>
            <a:ext cx="9123362" cy="373063"/>
          </a:xfrm>
          <a:prstGeom prst="rect">
            <a:avLst/>
          </a:prstGeom>
          <a:gradFill rotWithShape="0">
            <a:gsLst>
              <a:gs pos="0">
                <a:srgbClr val="7030A0"/>
              </a:gs>
              <a:gs pos="100000">
                <a:srgbClr val="7030A0">
                  <a:gamma/>
                  <a:tint val="20000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0" name="Picture 2" descr="C:\Users\11\Desktop\шмо\деньги\i (3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51654"/>
          <a:stretch>
            <a:fillRect/>
          </a:stretch>
        </p:blipFill>
        <p:spPr bwMode="auto">
          <a:xfrm>
            <a:off x="323528" y="1772816"/>
            <a:ext cx="1381487" cy="1371600"/>
          </a:xfrm>
          <a:prstGeom prst="rect">
            <a:avLst/>
          </a:prstGeom>
          <a:noFill/>
        </p:spPr>
      </p:pic>
      <p:pic>
        <p:nvPicPr>
          <p:cNvPr id="7171" name="Picture 3" descr="C:\Users\11\Desktop\шмо\деньги\i (2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772816"/>
            <a:ext cx="1428750" cy="1428750"/>
          </a:xfrm>
          <a:prstGeom prst="rect">
            <a:avLst/>
          </a:prstGeom>
          <a:noFill/>
        </p:spPr>
      </p:pic>
      <p:pic>
        <p:nvPicPr>
          <p:cNvPr id="7172" name="Picture 4" descr="C:\Users\11\Desktop\шмо\деньги\i (1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772816"/>
            <a:ext cx="1440160" cy="1411922"/>
          </a:xfrm>
          <a:prstGeom prst="rect">
            <a:avLst/>
          </a:prstGeom>
          <a:noFill/>
        </p:spPr>
      </p:pic>
      <p:pic>
        <p:nvPicPr>
          <p:cNvPr id="7173" name="Picture 5" descr="C:\Users\11\Desktop\шмо\деньги\i (26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1772816"/>
            <a:ext cx="1438275" cy="1428750"/>
          </a:xfrm>
          <a:prstGeom prst="rect">
            <a:avLst/>
          </a:prstGeom>
          <a:noFill/>
        </p:spPr>
      </p:pic>
      <p:pic>
        <p:nvPicPr>
          <p:cNvPr id="7175" name="Picture 7" descr="C:\Users\11\Desktop\шмо\деньги\i (15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4005064"/>
            <a:ext cx="1526985" cy="1568820"/>
          </a:xfrm>
          <a:prstGeom prst="rect">
            <a:avLst/>
          </a:prstGeom>
          <a:noFill/>
        </p:spPr>
      </p:pic>
      <p:pic>
        <p:nvPicPr>
          <p:cNvPr id="7176" name="Picture 8" descr="C:\Users\11\Desktop\шмо\деньги\i (28).jpg"/>
          <p:cNvPicPr>
            <a:picLocks noChangeAspect="1" noChangeArrowheads="1"/>
          </p:cNvPicPr>
          <p:nvPr/>
        </p:nvPicPr>
        <p:blipFill>
          <a:blip r:embed="rId7" cstate="print"/>
          <a:srcRect r="49134"/>
          <a:stretch>
            <a:fillRect/>
          </a:stretch>
        </p:blipFill>
        <p:spPr bwMode="auto">
          <a:xfrm>
            <a:off x="1907704" y="3861048"/>
            <a:ext cx="1832850" cy="1789732"/>
          </a:xfrm>
          <a:prstGeom prst="rect">
            <a:avLst/>
          </a:prstGeom>
          <a:noFill/>
        </p:spPr>
      </p:pic>
      <p:pic>
        <p:nvPicPr>
          <p:cNvPr id="7177" name="Picture 9" descr="C:\Users\11\Desktop\шмо\деньги\i (27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79912" y="3501008"/>
            <a:ext cx="2370559" cy="2370559"/>
          </a:xfrm>
          <a:prstGeom prst="rect">
            <a:avLst/>
          </a:prstGeom>
          <a:noFill/>
        </p:spPr>
      </p:pic>
      <p:pic>
        <p:nvPicPr>
          <p:cNvPr id="14" name="Рисунок 13" descr="C:\Users\11\Desktop\i (21).jpg"/>
          <p:cNvPicPr/>
          <p:nvPr/>
        </p:nvPicPr>
        <p:blipFill>
          <a:blip r:embed="rId9" cstate="print"/>
          <a:srcRect r="49134"/>
          <a:stretch>
            <a:fillRect/>
          </a:stretch>
        </p:blipFill>
        <p:spPr bwMode="auto">
          <a:xfrm>
            <a:off x="6300192" y="3573016"/>
            <a:ext cx="237626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Задание</a:t>
            </a:r>
            <a:r>
              <a:rPr lang="ru-RU" dirty="0" smtClean="0"/>
              <a:t>: записать в тетрадь все купюры по убыванию</a:t>
            </a:r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0638" y="6492875"/>
            <a:ext cx="9123362" cy="373063"/>
          </a:xfrm>
          <a:prstGeom prst="rect">
            <a:avLst/>
          </a:prstGeom>
          <a:gradFill rotWithShape="0">
            <a:gsLst>
              <a:gs pos="0">
                <a:srgbClr val="7030A0"/>
              </a:gs>
              <a:gs pos="100000">
                <a:srgbClr val="7030A0">
                  <a:gamma/>
                  <a:tint val="20000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3" name="Picture 3" descr="C:\Users\11\Desktop\шмо\деньги\i (1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84784"/>
            <a:ext cx="2664296" cy="1172290"/>
          </a:xfrm>
          <a:prstGeom prst="rect">
            <a:avLst/>
          </a:prstGeom>
          <a:noFill/>
        </p:spPr>
      </p:pic>
      <p:pic>
        <p:nvPicPr>
          <p:cNvPr id="5124" name="Picture 4" descr="C:\Users\11\Desktop\шмо\деньги\i (2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060848"/>
            <a:ext cx="2713484" cy="1356742"/>
          </a:xfrm>
          <a:prstGeom prst="rect">
            <a:avLst/>
          </a:prstGeom>
          <a:noFill/>
        </p:spPr>
      </p:pic>
      <p:pic>
        <p:nvPicPr>
          <p:cNvPr id="5125" name="Picture 5" descr="C:\Users\11\Desktop\шмо\деньги\i (2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636912"/>
            <a:ext cx="3024960" cy="1300733"/>
          </a:xfrm>
          <a:prstGeom prst="rect">
            <a:avLst/>
          </a:prstGeom>
          <a:noFill/>
        </p:spPr>
      </p:pic>
      <p:pic>
        <p:nvPicPr>
          <p:cNvPr id="5126" name="Picture 6" descr="C:\Users\11\Desktop\шмо\деньги\i (1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645024"/>
            <a:ext cx="2857500" cy="1276350"/>
          </a:xfrm>
          <a:prstGeom prst="rect">
            <a:avLst/>
          </a:prstGeom>
          <a:noFill/>
        </p:spPr>
      </p:pic>
      <p:pic>
        <p:nvPicPr>
          <p:cNvPr id="5127" name="Picture 7" descr="C:\Users\11\Desktop\шмо\деньги\i (22).jpg"/>
          <p:cNvPicPr>
            <a:picLocks noChangeAspect="1" noChangeArrowheads="1"/>
          </p:cNvPicPr>
          <p:nvPr/>
        </p:nvPicPr>
        <p:blipFill>
          <a:blip r:embed="rId6" cstate="print"/>
          <a:srcRect b="47874"/>
          <a:stretch>
            <a:fillRect/>
          </a:stretch>
        </p:blipFill>
        <p:spPr bwMode="auto">
          <a:xfrm>
            <a:off x="2987824" y="4149080"/>
            <a:ext cx="3198869" cy="1437415"/>
          </a:xfrm>
          <a:prstGeom prst="rect">
            <a:avLst/>
          </a:prstGeom>
          <a:noFill/>
        </p:spPr>
      </p:pic>
      <p:pic>
        <p:nvPicPr>
          <p:cNvPr id="5128" name="Picture 8" descr="C:\Users\11\Desktop\шмо\деньги\i (19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4941168"/>
            <a:ext cx="2857500" cy="1257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Вопросы: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sz="3600" dirty="0" smtClean="0"/>
              <a:t>Для чего нужны деньги?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Как выглядели деньги древних людей?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Расскажи о появлении слов «рубль» и «копейка».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Как называются металлические деньги?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Как называются бумажные деньги?</a:t>
            </a:r>
            <a:endParaRPr lang="ru-RU" sz="36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0638" y="6492875"/>
            <a:ext cx="9123362" cy="373063"/>
          </a:xfrm>
          <a:prstGeom prst="rect">
            <a:avLst/>
          </a:prstGeom>
          <a:gradFill rotWithShape="0">
            <a:gsLst>
              <a:gs pos="0">
                <a:srgbClr val="7030A0"/>
              </a:gs>
              <a:gs pos="100000">
                <a:srgbClr val="7030A0">
                  <a:gamma/>
                  <a:tint val="20000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110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к уроку СБО «Бюджет семьи. Деньги»  7 класс</vt:lpstr>
      <vt:lpstr>Деньги- это средство для проведения расчетов между людьми</vt:lpstr>
      <vt:lpstr>Изображения на монетах</vt:lpstr>
      <vt:lpstr>Хранение и обмен денег</vt:lpstr>
      <vt:lpstr>Русские деньги: рубль и копейка</vt:lpstr>
      <vt:lpstr>Деньги, сделанные из металла, называются монетами, а деньги, сделанные из бумаги – купюрами.</vt:lpstr>
      <vt:lpstr>Задание: записать в тетрадь названия монет по возрастанию.</vt:lpstr>
      <vt:lpstr>Задание: записать в тетрадь все купюры по убыванию</vt:lpstr>
      <vt:lpstr>Вопросы:</vt:lpstr>
      <vt:lpstr>Информационные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</dc:creator>
  <cp:lastModifiedBy>Вахрамеева</cp:lastModifiedBy>
  <cp:revision>11</cp:revision>
  <dcterms:created xsi:type="dcterms:W3CDTF">2013-01-19T10:49:33Z</dcterms:created>
  <dcterms:modified xsi:type="dcterms:W3CDTF">2013-01-19T12:32:29Z</dcterms:modified>
</cp:coreProperties>
</file>