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E5D11-B996-4201-9DEB-A144AC62C785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0305B-C6C7-4F30-BC4C-A53438848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AE03-E746-4D55-A63D-B7FC01DB4664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32BF1-221C-49A5-99B6-08006EEEC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EE833-BB67-4C27-A744-9249208E2263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6B3DF-D0B7-4DB9-B2E2-EF7E0C55E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38FF5-9FFF-4279-B9AA-7BECD576A39E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2A40E-6E8A-4996-8747-36DEF4B99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34540-2121-4B9D-8782-57960D2A7264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0C16-FFBE-4889-82CE-56129699A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16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0F61ED2-A9C9-4477-A866-2A95BBD7E00A}" type="datetimeFigureOut">
              <a:rPr lang="ru-RU"/>
              <a:pPr>
                <a:defRPr/>
              </a:pPr>
              <a:t>14.02.2013</a:t>
            </a:fld>
            <a:endParaRPr lang="ru-RU"/>
          </a:p>
        </p:txBody>
      </p:sp>
      <p:sp>
        <p:nvSpPr>
          <p:cNvPr id="26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57AC63A-3C6F-4B68-9C6C-5B734B22F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" name="Нижний колонтитул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980101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D3AA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CB6B4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gif"/><Relationship Id="rId5" Type="http://schemas.openxmlformats.org/officeDocument/2006/relationships/image" Target="../media/image16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2977" y="980728"/>
            <a:ext cx="7129463" cy="18954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</a:rPr>
              <a:t>Дружба в нашем 4 «А» классе!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r>
              <a:rPr lang="ru-RU" sz="2000" smtClean="0">
                <a:solidFill>
                  <a:srgbClr val="00B050"/>
                </a:solidFill>
                <a:latin typeface="Century Schoolbook" pitchFamily="18" charset="0"/>
              </a:rPr>
              <a:t>Работа ученицы 4 «А» класса Стельмашенко Екатерины</a:t>
            </a:r>
          </a:p>
        </p:txBody>
      </p:sp>
      <p:pic>
        <p:nvPicPr>
          <p:cNvPr id="3074" name="Picture 2" descr="C:\Users\User\Pictures\Анимашки\солнц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996952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7504" y="2276872"/>
            <a:ext cx="4186808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55976" y="2132856"/>
            <a:ext cx="4392488" cy="36724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79388" y="333375"/>
            <a:ext cx="4321175" cy="18002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 algn="ctr">
              <a:buFontTx/>
              <a:buNone/>
            </a:pPr>
            <a:r>
              <a:rPr lang="ru-RU" sz="3200" b="1" dirty="0" smtClean="0">
                <a:solidFill>
                  <a:srgbClr val="FFFF00"/>
                </a:solidFill>
                <a:latin typeface="Century Schoolbook" pitchFamily="18" charset="0"/>
              </a:rPr>
              <a:t>Соревнование « Мама , папа , я – спортивная семья!»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572000" y="333375"/>
            <a:ext cx="4032250" cy="16557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 algn="ctr">
              <a:buFontTx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Century Schoolbook" pitchFamily="18" charset="0"/>
              </a:rPr>
              <a:t>Кукольный театр в нашем классе!</a:t>
            </a:r>
          </a:p>
        </p:txBody>
      </p:sp>
      <p:pic>
        <p:nvPicPr>
          <p:cNvPr id="2050" name="Picture 2" descr="C:\Users\User\Pictures\Анимашки\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780928"/>
            <a:ext cx="944488" cy="944488"/>
          </a:xfrm>
          <a:prstGeom prst="rect">
            <a:avLst/>
          </a:prstGeom>
          <a:noFill/>
        </p:spPr>
      </p:pic>
      <p:pic>
        <p:nvPicPr>
          <p:cNvPr id="2052" name="Picture 4" descr="C:\Users\User\Pictures\Анимашки\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5517232"/>
            <a:ext cx="648072" cy="648072"/>
          </a:xfrm>
          <a:prstGeom prst="rect">
            <a:avLst/>
          </a:prstGeom>
          <a:noFill/>
        </p:spPr>
      </p:pic>
      <p:pic>
        <p:nvPicPr>
          <p:cNvPr id="2053" name="Picture 5" descr="C:\Users\User\Pictures\Анимашки\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5373216"/>
            <a:ext cx="936104" cy="936104"/>
          </a:xfrm>
          <a:prstGeom prst="rect">
            <a:avLst/>
          </a:prstGeom>
          <a:noFill/>
        </p:spPr>
      </p:pic>
      <p:pic>
        <p:nvPicPr>
          <p:cNvPr id="2054" name="Picture 6" descr="C:\Users\User\Pictures\Анимашки\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564904"/>
            <a:ext cx="720080" cy="720080"/>
          </a:xfrm>
          <a:prstGeom prst="rect">
            <a:avLst/>
          </a:prstGeom>
          <a:noFill/>
        </p:spPr>
      </p:pic>
      <p:pic>
        <p:nvPicPr>
          <p:cNvPr id="2055" name="Picture 7" descr="C:\Users\User\Pictures\Анимашки\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3645024"/>
            <a:ext cx="648072" cy="6480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7300" b="1" i="1" u="sng" cap="none" dirty="0" smtClean="0">
                <a:solidFill>
                  <a:srgbClr val="00B050"/>
                </a:solidFill>
                <a:latin typeface="Century Schoolbook" pitchFamily="18" charset="0"/>
              </a:rPr>
              <a:t>К</a:t>
            </a:r>
            <a:r>
              <a:rPr lang="ru-RU" sz="4400" b="1" i="1" u="sng" cap="none" dirty="0" smtClean="0">
                <a:solidFill>
                  <a:srgbClr val="00B050"/>
                </a:solidFill>
                <a:latin typeface="Century Schoolbook" pitchFamily="18" charset="0"/>
              </a:rPr>
              <a:t>ОНКУРС</a:t>
            </a:r>
            <a:r>
              <a:rPr lang="ru-RU" sz="4400" b="1" cap="none" dirty="0" smtClean="0">
                <a:solidFill>
                  <a:srgbClr val="00B050"/>
                </a:solidFill>
                <a:latin typeface="Century Schoolbook" pitchFamily="18" charset="0"/>
              </a:rPr>
              <a:t> </a:t>
            </a:r>
            <a:endParaRPr lang="ru-RU" sz="4400" b="1" cap="none" dirty="0" smtClean="0">
              <a:solidFill>
                <a:srgbClr val="00B050"/>
              </a:solidFill>
              <a:latin typeface="Century Schoolbook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rcRect t="21212"/>
          <a:stretch>
            <a:fillRect/>
          </a:stretch>
        </p:blipFill>
        <p:spPr>
          <a:xfrm>
            <a:off x="0" y="1556792"/>
            <a:ext cx="8814057" cy="4824536"/>
          </a:xfrm>
          <a:ln>
            <a:solidFill>
              <a:schemeClr val="accent1"/>
            </a:solidFill>
          </a:ln>
          <a:effectLst>
            <a:softEdge rad="112500"/>
          </a:effectLst>
        </p:spPr>
      </p:pic>
      <p:pic>
        <p:nvPicPr>
          <p:cNvPr id="9218" name="Picture 2" descr="C:\Users\User\Pictures\Анимашки\getImageCA4L4L7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1650280" cy="1820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836712"/>
            <a:ext cx="7992888" cy="52565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67600" cy="1359024"/>
          </a:xfrm>
          <a:solidFill>
            <a:srgbClr val="FFFF0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4300" b="1" cap="none" dirty="0" smtClean="0">
                <a:solidFill>
                  <a:srgbClr val="7030A0"/>
                </a:solidFill>
                <a:latin typeface="Century Schoolbook" pitchFamily="18" charset="0"/>
                <a:ea typeface="Aharoni"/>
                <a:cs typeface="Aharoni"/>
              </a:rPr>
              <a:t>СПАСИБО ЗА ВНИМАНИЕ!</a:t>
            </a:r>
          </a:p>
        </p:txBody>
      </p:sp>
      <p:pic>
        <p:nvPicPr>
          <p:cNvPr id="1026" name="Picture 2" descr="C:\Users\User\Pictures\bell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085184"/>
            <a:ext cx="1401113" cy="1556792"/>
          </a:xfrm>
          <a:prstGeom prst="rect">
            <a:avLst/>
          </a:prstGeom>
          <a:noFill/>
        </p:spPr>
      </p:pic>
      <p:pic>
        <p:nvPicPr>
          <p:cNvPr id="1027" name="Picture 3" descr="C:\Users\User\Pictures\Анимашки\солнце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952500" cy="952500"/>
          </a:xfrm>
          <a:prstGeom prst="rect">
            <a:avLst/>
          </a:prstGeom>
          <a:noFill/>
        </p:spPr>
      </p:pic>
      <p:pic>
        <p:nvPicPr>
          <p:cNvPr id="1028" name="Picture 4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192340">
            <a:off x="7092280" y="332656"/>
            <a:ext cx="936104" cy="936104"/>
          </a:xfrm>
          <a:prstGeom prst="rect">
            <a:avLst/>
          </a:prstGeom>
          <a:noFill/>
        </p:spPr>
      </p:pic>
      <p:pic>
        <p:nvPicPr>
          <p:cNvPr id="1029" name="Picture 5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958473">
            <a:off x="6372200" y="1340768"/>
            <a:ext cx="936104" cy="936104"/>
          </a:xfrm>
          <a:prstGeom prst="rect">
            <a:avLst/>
          </a:prstGeom>
          <a:noFill/>
        </p:spPr>
      </p:pic>
      <p:pic>
        <p:nvPicPr>
          <p:cNvPr id="1030" name="Picture 6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692696"/>
            <a:ext cx="592832" cy="592832"/>
          </a:xfrm>
          <a:prstGeom prst="rect">
            <a:avLst/>
          </a:prstGeom>
          <a:noFill/>
        </p:spPr>
      </p:pic>
      <p:pic>
        <p:nvPicPr>
          <p:cNvPr id="1031" name="Picture 7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299499">
            <a:off x="5868144" y="1628800"/>
            <a:ext cx="792088" cy="792088"/>
          </a:xfrm>
          <a:prstGeom prst="rect">
            <a:avLst/>
          </a:prstGeom>
          <a:noFill/>
        </p:spPr>
      </p:pic>
      <p:pic>
        <p:nvPicPr>
          <p:cNvPr id="1032" name="Picture 8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628800"/>
            <a:ext cx="720080" cy="720080"/>
          </a:xfrm>
          <a:prstGeom prst="rect">
            <a:avLst/>
          </a:prstGeom>
          <a:noFill/>
        </p:spPr>
      </p:pic>
      <p:pic>
        <p:nvPicPr>
          <p:cNvPr id="1033" name="Picture 9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484784"/>
            <a:ext cx="576064" cy="576064"/>
          </a:xfrm>
          <a:prstGeom prst="rect">
            <a:avLst/>
          </a:prstGeom>
          <a:noFill/>
        </p:spPr>
      </p:pic>
      <p:pic>
        <p:nvPicPr>
          <p:cNvPr id="1034" name="Picture 10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682417">
            <a:off x="827584" y="5085184"/>
            <a:ext cx="792088" cy="792088"/>
          </a:xfrm>
          <a:prstGeom prst="rect">
            <a:avLst/>
          </a:prstGeom>
          <a:noFill/>
        </p:spPr>
      </p:pic>
      <p:pic>
        <p:nvPicPr>
          <p:cNvPr id="1036" name="Picture 12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492896"/>
            <a:ext cx="720080" cy="720080"/>
          </a:xfrm>
          <a:prstGeom prst="rect">
            <a:avLst/>
          </a:prstGeom>
          <a:noFill/>
        </p:spPr>
      </p:pic>
      <p:pic>
        <p:nvPicPr>
          <p:cNvPr id="1037" name="Picture 13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719730">
            <a:off x="6804248" y="5085184"/>
            <a:ext cx="648072" cy="648072"/>
          </a:xfrm>
          <a:prstGeom prst="rect">
            <a:avLst/>
          </a:prstGeom>
          <a:noFill/>
        </p:spPr>
      </p:pic>
      <p:pic>
        <p:nvPicPr>
          <p:cNvPr id="1038" name="Picture 14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5157192"/>
            <a:ext cx="592832" cy="592832"/>
          </a:xfrm>
          <a:prstGeom prst="rect">
            <a:avLst/>
          </a:prstGeom>
          <a:noFill/>
        </p:spPr>
      </p:pic>
      <p:pic>
        <p:nvPicPr>
          <p:cNvPr id="1039" name="Picture 15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5229200"/>
            <a:ext cx="720080" cy="720080"/>
          </a:xfrm>
          <a:prstGeom prst="rect">
            <a:avLst/>
          </a:prstGeom>
          <a:noFill/>
        </p:spPr>
      </p:pic>
      <p:pic>
        <p:nvPicPr>
          <p:cNvPr id="18" name="Picture 6" descr="C:\Users\User\Pictures\Анимашки\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5805264"/>
            <a:ext cx="720080" cy="720080"/>
          </a:xfrm>
          <a:prstGeom prst="rect">
            <a:avLst/>
          </a:prstGeom>
          <a:noFill/>
        </p:spPr>
      </p:pic>
      <p:pic>
        <p:nvPicPr>
          <p:cNvPr id="19" name="Picture 6" descr="C:\Users\User\Pictures\Анимашки\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5733256"/>
            <a:ext cx="720080" cy="720080"/>
          </a:xfrm>
          <a:prstGeom prst="rect">
            <a:avLst/>
          </a:prstGeom>
          <a:noFill/>
        </p:spPr>
      </p:pic>
      <p:pic>
        <p:nvPicPr>
          <p:cNvPr id="20" name="Picture 6" descr="C:\Users\User\Pictures\Анимашки\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6137920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Pictures\Анимашки\47256529_1249712543_0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85184"/>
            <a:ext cx="1724397" cy="13734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2088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00B050"/>
                </a:solidFill>
                <a:latin typeface="a_CooperBlack" pitchFamily="18" charset="-52"/>
              </a:rPr>
              <a:t>ЧТО ТАКОЕ ДРУЖБА?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0825" y="1628775"/>
            <a:ext cx="7467600" cy="4873625"/>
          </a:xfrm>
        </p:spPr>
        <p:txBody>
          <a:bodyPr/>
          <a:lstStyle/>
          <a:p>
            <a:pPr lvl="4"/>
            <a:r>
              <a:rPr lang="ru-RU" sz="4800" dirty="0" smtClean="0">
                <a:solidFill>
                  <a:srgbClr val="0070C0"/>
                </a:solidFill>
                <a:latin typeface="Century Schoolbook" pitchFamily="18" charset="0"/>
              </a:rPr>
              <a:t>Дружба- это близкие отношения основанные на  взаимном </a:t>
            </a:r>
            <a:r>
              <a:rPr lang="ru-RU" sz="4800" dirty="0" smtClean="0">
                <a:solidFill>
                  <a:srgbClr val="0070C0"/>
                </a:solidFill>
                <a:latin typeface="Century Schoolbook" pitchFamily="18" charset="0"/>
              </a:rPr>
              <a:t>доверии, </a:t>
            </a:r>
            <a:r>
              <a:rPr lang="ru-RU" sz="4800" dirty="0" smtClean="0">
                <a:solidFill>
                  <a:srgbClr val="0070C0"/>
                </a:solidFill>
                <a:latin typeface="Century Schoolbook" pitchFamily="18" charset="0"/>
              </a:rPr>
              <a:t>привязанности и общих интересах</a:t>
            </a:r>
            <a:r>
              <a:rPr lang="ru-RU" sz="4000" dirty="0" smtClean="0">
                <a:solidFill>
                  <a:srgbClr val="0070C0"/>
                </a:solidFill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Анимашки\47256529_1249712543_0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8518" y="5445224"/>
            <a:ext cx="1503962" cy="12241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rgbClr val="00B050"/>
                </a:solidFill>
                <a:latin typeface="a_CooperBlack" pitchFamily="18" charset="-52"/>
              </a:rPr>
              <a:t>КТО ТАКОЙ НАСТОЯЩИЙ ДРУГ?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Century Schoolbook" pitchFamily="18" charset="0"/>
              </a:rPr>
              <a:t>Дружба, как и любовь – одно из самых прекрасных чувств человека. Друзья нужны всем: взрослым и детям, парням и девушкам.</a:t>
            </a:r>
          </a:p>
          <a:p>
            <a:endParaRPr lang="ru-RU" dirty="0" smtClean="0">
              <a:solidFill>
                <a:srgbClr val="0070C0"/>
              </a:solidFill>
              <a:latin typeface="Century Schoolbook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Century Schoolbook" pitchFamily="18" charset="0"/>
              </a:rPr>
              <a:t>Но не так легко найти хорошего друга в наше время. Правду, наверное, говорят: «Старый друг лучше новых двух». Надёжный друг поддержит в начинаниях, порадуется успехам, поможет, подскажет. А сколько воспоминаний всегда остаётся после шумных посиделок с друзьями и пижамных вечеринок с подругами! Есть, что вспомнить!</a:t>
            </a:r>
          </a:p>
          <a:p>
            <a:endParaRPr lang="ru-RU" dirty="0" smtClean="0"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00B050"/>
                </a:solidFill>
                <a:latin typeface="a_AlbionicExp" pitchFamily="34" charset="-52"/>
              </a:rPr>
              <a:t>Друзья</a:t>
            </a:r>
            <a:endParaRPr lang="ru-RU" sz="8800" b="1" dirty="0">
              <a:solidFill>
                <a:srgbClr val="00B050"/>
              </a:solidFill>
              <a:latin typeface="a_AlbionicExp" pitchFamily="34" charset="-52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Там где трудно одному,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Справлюсь вместе с вами!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Где чего –то   не пойму , разберусь с друзьями !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Что мне снег, что мне зной ,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Что мне дождик проливной ,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Century Schoolbook" pitchFamily="18" charset="0"/>
              </a:rPr>
              <a:t>Когда мои друзья со мной!</a:t>
            </a:r>
          </a:p>
          <a:p>
            <a:endParaRPr lang="ru-RU" sz="3600" dirty="0" smtClean="0">
              <a:solidFill>
                <a:srgbClr val="0070C0"/>
              </a:solidFill>
              <a:latin typeface="Century Schoolbook" pitchFamily="18" charset="0"/>
            </a:endParaRPr>
          </a:p>
        </p:txBody>
      </p:sp>
      <p:pic>
        <p:nvPicPr>
          <p:cNvPr id="10242" name="Picture 2" descr="C:\Users\User\Pictures\Анимашки\getImageCA4L4L7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-387424"/>
            <a:ext cx="1966719" cy="21701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1844824"/>
            <a:ext cx="4320480" cy="3312367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8313" y="620713"/>
            <a:ext cx="3959225" cy="863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Century Schoolbook" pitchFamily="18" charset="0"/>
              </a:rPr>
              <a:t>Наши мальчишки!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787900" y="549275"/>
            <a:ext cx="3960813" cy="9350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3200" b="1" smtClean="0">
                <a:solidFill>
                  <a:srgbClr val="FFFF00"/>
                </a:solidFill>
                <a:latin typeface="Century Schoolbook" pitchFamily="18" charset="0"/>
              </a:rPr>
              <a:t>Кружок шахмат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16016" y="1916832"/>
            <a:ext cx="3888432" cy="3319264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2" name="Picture 2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46055">
            <a:off x="395536" y="1340768"/>
            <a:ext cx="936104" cy="936104"/>
          </a:xfrm>
          <a:prstGeom prst="rect">
            <a:avLst/>
          </a:prstGeom>
          <a:noFill/>
        </p:spPr>
      </p:pic>
      <p:pic>
        <p:nvPicPr>
          <p:cNvPr id="5123" name="Picture 3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653136"/>
            <a:ext cx="936104" cy="936104"/>
          </a:xfrm>
          <a:prstGeom prst="rect">
            <a:avLst/>
          </a:prstGeom>
          <a:noFill/>
        </p:spPr>
      </p:pic>
      <p:pic>
        <p:nvPicPr>
          <p:cNvPr id="5124" name="Picture 4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94554">
            <a:off x="4499992" y="1556792"/>
            <a:ext cx="1080120" cy="1080120"/>
          </a:xfrm>
          <a:prstGeom prst="rect">
            <a:avLst/>
          </a:prstGeom>
          <a:noFill/>
        </p:spPr>
      </p:pic>
      <p:pic>
        <p:nvPicPr>
          <p:cNvPr id="5125" name="Picture 5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394811" flipV="1">
            <a:off x="6372200" y="5534000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7504" y="1988840"/>
            <a:ext cx="4680520" cy="3888432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932040" y="2204864"/>
            <a:ext cx="3816424" cy="3312368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250825" y="404813"/>
            <a:ext cx="4249738" cy="1223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3200" b="1" smtClean="0">
                <a:solidFill>
                  <a:srgbClr val="FFFF00"/>
                </a:solidFill>
                <a:latin typeface="Century Schoolbook" pitchFamily="18" charset="0"/>
              </a:rPr>
              <a:t>Осенние поделки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932363" y="404813"/>
            <a:ext cx="3816350" cy="1295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3200" b="1" smtClean="0">
                <a:solidFill>
                  <a:srgbClr val="FFFF00"/>
                </a:solidFill>
                <a:latin typeface="Century Schoolbook" pitchFamily="18" charset="0"/>
              </a:rPr>
              <a:t>Шашечный турнир</a:t>
            </a:r>
          </a:p>
        </p:txBody>
      </p:sp>
      <p:pic>
        <p:nvPicPr>
          <p:cNvPr id="4098" name="Picture 2" descr="C:\Users\User\Pictures\Анимашки\тетрадь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941168"/>
            <a:ext cx="1533525" cy="1409700"/>
          </a:xfrm>
          <a:prstGeom prst="rect">
            <a:avLst/>
          </a:prstGeom>
          <a:noFill/>
        </p:spPr>
      </p:pic>
      <p:pic>
        <p:nvPicPr>
          <p:cNvPr id="4100" name="Picture 4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261329">
            <a:off x="6228184" y="5445224"/>
            <a:ext cx="792088" cy="792088"/>
          </a:xfrm>
          <a:prstGeom prst="rect">
            <a:avLst/>
          </a:prstGeom>
          <a:noFill/>
        </p:spPr>
      </p:pic>
      <p:pic>
        <p:nvPicPr>
          <p:cNvPr id="4101" name="Picture 5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132856"/>
            <a:ext cx="792088" cy="792088"/>
          </a:xfrm>
          <a:prstGeom prst="rect">
            <a:avLst/>
          </a:prstGeom>
          <a:noFill/>
        </p:spPr>
      </p:pic>
      <p:pic>
        <p:nvPicPr>
          <p:cNvPr id="4102" name="Picture 6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19728" flipH="1">
            <a:off x="6444208" y="5733256"/>
            <a:ext cx="944488" cy="944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7504" y="2420888"/>
            <a:ext cx="4104456" cy="3096344"/>
          </a:xfrm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71974" y="2492897"/>
            <a:ext cx="4376489" cy="3032964"/>
          </a:xfrm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323528" y="692696"/>
            <a:ext cx="4006850" cy="15351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Century Schoolbook" pitchFamily="18" charset="0"/>
              </a:rPr>
              <a:t>Отдых на природе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572000" y="620713"/>
            <a:ext cx="4116388" cy="16081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5400" b="1" smtClean="0">
                <a:solidFill>
                  <a:srgbClr val="FFFF00"/>
                </a:solidFill>
                <a:latin typeface="Century Schoolbook" pitchFamily="18" charset="0"/>
              </a:rPr>
              <a:t>Выставка</a:t>
            </a:r>
          </a:p>
        </p:txBody>
      </p:sp>
      <p:pic>
        <p:nvPicPr>
          <p:cNvPr id="6146" name="Picture 2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94207">
            <a:off x="6804248" y="5445224"/>
            <a:ext cx="720080" cy="720080"/>
          </a:xfrm>
          <a:prstGeom prst="rect">
            <a:avLst/>
          </a:prstGeom>
          <a:noFill/>
        </p:spPr>
      </p:pic>
      <p:pic>
        <p:nvPicPr>
          <p:cNvPr id="6147" name="Picture 3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624728">
            <a:off x="4106999" y="1162646"/>
            <a:ext cx="694716" cy="694716"/>
          </a:xfrm>
          <a:prstGeom prst="rect">
            <a:avLst/>
          </a:prstGeom>
          <a:noFill/>
        </p:spPr>
      </p:pic>
      <p:pic>
        <p:nvPicPr>
          <p:cNvPr id="6148" name="Picture 4" descr="C:\Users\User\Pictures\Анимашки\э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5085184"/>
            <a:ext cx="864096" cy="864096"/>
          </a:xfrm>
          <a:prstGeom prst="rect">
            <a:avLst/>
          </a:prstGeom>
          <a:noFill/>
        </p:spPr>
      </p:pic>
      <p:pic>
        <p:nvPicPr>
          <p:cNvPr id="6149" name="Picture 5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04664"/>
            <a:ext cx="800472" cy="800472"/>
          </a:xfrm>
          <a:prstGeom prst="rect">
            <a:avLst/>
          </a:prstGeom>
          <a:noFill/>
        </p:spPr>
      </p:pic>
      <p:pic>
        <p:nvPicPr>
          <p:cNvPr id="6150" name="Picture 6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50604">
            <a:off x="8172400" y="1052736"/>
            <a:ext cx="648072" cy="648072"/>
          </a:xfrm>
          <a:prstGeom prst="rect">
            <a:avLst/>
          </a:prstGeom>
          <a:noFill/>
        </p:spPr>
      </p:pic>
      <p:pic>
        <p:nvPicPr>
          <p:cNvPr id="6151" name="Picture 7" descr="C:\Users\User\Pictures\Анимашки\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5517232"/>
            <a:ext cx="800472" cy="800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07504" y="2204864"/>
            <a:ext cx="4176464" cy="338437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355976" y="2348880"/>
            <a:ext cx="4392488" cy="324036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79388" y="692150"/>
            <a:ext cx="4176712" cy="1223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Century Schoolbook" pitchFamily="18" charset="0"/>
              </a:rPr>
              <a:t>Веселые разговоры!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606925" y="696913"/>
            <a:ext cx="4141788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Century Schoolbook" pitchFamily="18" charset="0"/>
              </a:rPr>
              <a:t>Зимний отдых </a:t>
            </a:r>
          </a:p>
        </p:txBody>
      </p:sp>
      <p:pic>
        <p:nvPicPr>
          <p:cNvPr id="7170" name="Picture 2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157192"/>
            <a:ext cx="728464" cy="728464"/>
          </a:xfrm>
          <a:prstGeom prst="rect">
            <a:avLst/>
          </a:prstGeom>
          <a:noFill/>
        </p:spPr>
      </p:pic>
      <p:pic>
        <p:nvPicPr>
          <p:cNvPr id="7171" name="Picture 3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7172" name="Picture 4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7173" name="Picture 5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56815">
            <a:off x="6156176" y="5229200"/>
            <a:ext cx="648072" cy="648072"/>
          </a:xfrm>
          <a:prstGeom prst="rect">
            <a:avLst/>
          </a:prstGeom>
          <a:noFill/>
        </p:spPr>
      </p:pic>
      <p:pic>
        <p:nvPicPr>
          <p:cNvPr id="7174" name="Picture 6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5949280"/>
            <a:ext cx="304800" cy="304800"/>
          </a:xfrm>
          <a:prstGeom prst="rect">
            <a:avLst/>
          </a:prstGeom>
          <a:noFill/>
        </p:spPr>
      </p:pic>
      <p:pic>
        <p:nvPicPr>
          <p:cNvPr id="7175" name="Picture 7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101952"/>
            <a:ext cx="864096" cy="864096"/>
          </a:xfrm>
          <a:prstGeom prst="rect">
            <a:avLst/>
          </a:prstGeom>
          <a:noFill/>
        </p:spPr>
      </p:pic>
      <p:pic>
        <p:nvPicPr>
          <p:cNvPr id="7176" name="Picture 8" descr="C:\Users\User\Pictures\Анимашки\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320873">
            <a:off x="3779912" y="1484784"/>
            <a:ext cx="1080120" cy="1080120"/>
          </a:xfrm>
          <a:prstGeom prst="rect">
            <a:avLst/>
          </a:prstGeom>
          <a:noFill/>
        </p:spPr>
      </p:pic>
      <p:pic>
        <p:nvPicPr>
          <p:cNvPr id="7177" name="Picture 9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3755">
            <a:off x="4211960" y="5589240"/>
            <a:ext cx="944488" cy="944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1988840"/>
            <a:ext cx="4176464" cy="3609028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427984" y="1772816"/>
            <a:ext cx="4320480" cy="3600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107950" y="188913"/>
            <a:ext cx="4017963" cy="1511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Century Schoolbook" pitchFamily="18" charset="0"/>
              </a:rPr>
              <a:t>1 сентября !!!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500563" y="188913"/>
            <a:ext cx="4248150" cy="1511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ctr"/>
          <a:lstStyle/>
          <a:p>
            <a:pPr marL="0" indent="0" algn="ctr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  <a:latin typeface="Century Schoolbook" pitchFamily="18" charset="0"/>
              </a:rPr>
              <a:t>Праздник для бабушек</a:t>
            </a:r>
            <a:r>
              <a:rPr lang="ru-RU" sz="1600" b="1" dirty="0" smtClean="0">
                <a:solidFill>
                  <a:srgbClr val="FFFFFF"/>
                </a:solidFill>
                <a:latin typeface="Century Schoolbook" pitchFamily="18" charset="0"/>
              </a:rPr>
              <a:t> </a:t>
            </a:r>
            <a:endParaRPr lang="ru-RU" sz="1600" b="1" dirty="0" smtClean="0">
              <a:solidFill>
                <a:srgbClr val="FFFFFF"/>
              </a:solidFill>
              <a:latin typeface="Century Schoolbook" pitchFamily="18" charset="0"/>
            </a:endParaRPr>
          </a:p>
        </p:txBody>
      </p:sp>
      <p:pic>
        <p:nvPicPr>
          <p:cNvPr id="8194" name="Picture 2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877272"/>
            <a:ext cx="304800" cy="304800"/>
          </a:xfrm>
          <a:prstGeom prst="rect">
            <a:avLst/>
          </a:prstGeom>
          <a:noFill/>
        </p:spPr>
      </p:pic>
      <p:pic>
        <p:nvPicPr>
          <p:cNvPr id="8195" name="Picture 3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5301208"/>
            <a:ext cx="304800" cy="304800"/>
          </a:xfrm>
          <a:prstGeom prst="rect">
            <a:avLst/>
          </a:prstGeom>
          <a:noFill/>
        </p:spPr>
      </p:pic>
      <p:pic>
        <p:nvPicPr>
          <p:cNvPr id="8196" name="Picture 4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555194">
            <a:off x="5148064" y="4885928"/>
            <a:ext cx="864096" cy="864096"/>
          </a:xfrm>
          <a:prstGeom prst="rect">
            <a:avLst/>
          </a:prstGeom>
          <a:noFill/>
        </p:spPr>
      </p:pic>
      <p:pic>
        <p:nvPicPr>
          <p:cNvPr id="8197" name="Picture 5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140057">
            <a:off x="3203848" y="5157192"/>
            <a:ext cx="880864" cy="880864"/>
          </a:xfrm>
          <a:prstGeom prst="rect">
            <a:avLst/>
          </a:prstGeom>
          <a:noFill/>
        </p:spPr>
      </p:pic>
      <p:pic>
        <p:nvPicPr>
          <p:cNvPr id="8198" name="Picture 6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530631">
            <a:off x="4283968" y="4941168"/>
            <a:ext cx="576064" cy="576064"/>
          </a:xfrm>
          <a:prstGeom prst="rect">
            <a:avLst/>
          </a:prstGeom>
          <a:noFill/>
        </p:spPr>
      </p:pic>
      <p:pic>
        <p:nvPicPr>
          <p:cNvPr id="8199" name="Picture 7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4077072"/>
            <a:ext cx="304800" cy="304800"/>
          </a:xfrm>
          <a:prstGeom prst="rect">
            <a:avLst/>
          </a:prstGeom>
          <a:noFill/>
        </p:spPr>
      </p:pic>
      <p:pic>
        <p:nvPicPr>
          <p:cNvPr id="8200" name="Picture 8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61592"/>
            <a:ext cx="792088" cy="792088"/>
          </a:xfrm>
          <a:prstGeom prst="rect">
            <a:avLst/>
          </a:prstGeom>
          <a:noFill/>
        </p:spPr>
      </p:pic>
      <p:pic>
        <p:nvPicPr>
          <p:cNvPr id="8201" name="Picture 9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678718">
            <a:off x="3851920" y="1988840"/>
            <a:ext cx="504056" cy="504056"/>
          </a:xfrm>
          <a:prstGeom prst="rect">
            <a:avLst/>
          </a:prstGeom>
          <a:noFill/>
        </p:spPr>
      </p:pic>
      <p:pic>
        <p:nvPicPr>
          <p:cNvPr id="8202" name="Picture 10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196752"/>
            <a:ext cx="648072" cy="648072"/>
          </a:xfrm>
          <a:prstGeom prst="rect">
            <a:avLst/>
          </a:prstGeom>
          <a:noFill/>
        </p:spPr>
      </p:pic>
      <p:pic>
        <p:nvPicPr>
          <p:cNvPr id="8203" name="Picture 11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213520"/>
            <a:ext cx="576064" cy="576064"/>
          </a:xfrm>
          <a:prstGeom prst="rect">
            <a:avLst/>
          </a:prstGeom>
          <a:noFill/>
        </p:spPr>
      </p:pic>
      <p:pic>
        <p:nvPicPr>
          <p:cNvPr id="8204" name="Picture 12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700808"/>
            <a:ext cx="304800" cy="304800"/>
          </a:xfrm>
          <a:prstGeom prst="rect">
            <a:avLst/>
          </a:prstGeom>
          <a:noFill/>
        </p:spPr>
      </p:pic>
      <p:pic>
        <p:nvPicPr>
          <p:cNvPr id="8205" name="Picture 13" descr="C:\Users\User\Pictures\Анимашки\getImageCAJ5QLZ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53202">
            <a:off x="2098614" y="1459671"/>
            <a:ext cx="576064" cy="5760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sPrint">
    <a:dk1>
      <a:sysClr val="windowText" lastClr="000000"/>
    </a:dk1>
    <a:lt1>
      <a:sysClr val="window" lastClr="FFFFFF"/>
    </a:lt1>
    <a:dk2>
      <a:srgbClr val="303030"/>
    </a:dk2>
    <a:lt2>
      <a:srgbClr val="DEDEE0"/>
    </a:lt2>
    <a:accent1>
      <a:srgbClr val="AD0101"/>
    </a:accent1>
    <a:accent2>
      <a:srgbClr val="726056"/>
    </a:accent2>
    <a:accent3>
      <a:srgbClr val="AC956E"/>
    </a:accent3>
    <a:accent4>
      <a:srgbClr val="808DA9"/>
    </a:accent4>
    <a:accent5>
      <a:srgbClr val="424E5B"/>
    </a:accent5>
    <a:accent6>
      <a:srgbClr val="730E00"/>
    </a:accent6>
    <a:hlink>
      <a:srgbClr val="D26900"/>
    </a:hlink>
    <a:folHlink>
      <a:srgbClr val="D8924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211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Дружба в нашем 4 «А» классе!</vt:lpstr>
      <vt:lpstr>ЧТО ТАКОЕ ДРУЖБА?</vt:lpstr>
      <vt:lpstr>КТО ТАКОЙ НАСТОЯЩИЙ ДРУГ?</vt:lpstr>
      <vt:lpstr>Друзья</vt:lpstr>
      <vt:lpstr>Слайд 5</vt:lpstr>
      <vt:lpstr>Слайд 6</vt:lpstr>
      <vt:lpstr>Слайд 7</vt:lpstr>
      <vt:lpstr>Слайд 8</vt:lpstr>
      <vt:lpstr>Слайд 9</vt:lpstr>
      <vt:lpstr>Слайд 10</vt:lpstr>
      <vt:lpstr>КОНКУРС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 в нашем 4 «А» классе!</dc:title>
  <dc:creator>777</dc:creator>
  <cp:lastModifiedBy>Шелковникова </cp:lastModifiedBy>
  <cp:revision>12</cp:revision>
  <dcterms:created xsi:type="dcterms:W3CDTF">2013-02-06T13:37:53Z</dcterms:created>
  <dcterms:modified xsi:type="dcterms:W3CDTF">2013-02-14T07:08:41Z</dcterms:modified>
</cp:coreProperties>
</file>