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  <p:sldId id="264" r:id="rId9"/>
    <p:sldId id="260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5" autoAdjust="0"/>
    <p:restoredTop sz="94669" autoAdjust="0"/>
  </p:normalViewPr>
  <p:slideViewPr>
    <p:cSldViewPr>
      <p:cViewPr varScale="1">
        <p:scale>
          <a:sx n="86" d="100"/>
          <a:sy n="86" d="100"/>
        </p:scale>
        <p:origin x="-148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999C85-AC1F-4955-849E-367D0C96F30D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4FABAB-B8B6-4BBE-BD25-FFE206EF6EB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4FABAB-B8B6-4BBE-BD25-FFE206EF6EB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12.02.2013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12776"/>
            <a:ext cx="7848872" cy="1467594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latin typeface="Ariston" pitchFamily="66" charset="0"/>
              </a:rPr>
              <a:t>М</a:t>
            </a:r>
            <a:r>
              <a:rPr lang="ru-RU" sz="6000" b="1" dirty="0" smtClean="0">
                <a:latin typeface="Ariston" pitchFamily="66" charset="0"/>
              </a:rPr>
              <a:t>ир  моих увлечений</a:t>
            </a:r>
            <a:endParaRPr lang="ru-RU" sz="6000" b="1" dirty="0">
              <a:latin typeface="Ariston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99792" y="4725144"/>
            <a:ext cx="6192688" cy="1944216"/>
          </a:xfrm>
        </p:spPr>
        <p:txBody>
          <a:bodyPr>
            <a:normAutofit fontScale="62500" lnSpcReduction="20000"/>
          </a:bodyPr>
          <a:lstStyle/>
          <a:p>
            <a:r>
              <a:rPr lang="ru-RU" sz="4800" dirty="0" smtClean="0">
                <a:latin typeface="Ariston" pitchFamily="66" charset="0"/>
              </a:rPr>
              <a:t> Подготовила: Чернявская </a:t>
            </a:r>
            <a:r>
              <a:rPr lang="ru-RU" sz="4800" dirty="0" smtClean="0">
                <a:latin typeface="Ariston" pitchFamily="66" charset="0"/>
              </a:rPr>
              <a:t>А</a:t>
            </a:r>
            <a:r>
              <a:rPr lang="ru-RU" sz="4800" dirty="0" smtClean="0">
                <a:latin typeface="Ariston" pitchFamily="66" charset="0"/>
              </a:rPr>
              <a:t>настасия, ученица 4б класса МБОУ «СОШ №8» г.Ханты-Мансийска</a:t>
            </a:r>
          </a:p>
          <a:p>
            <a:r>
              <a:rPr lang="ru-RU" sz="4800" dirty="0" smtClean="0">
                <a:latin typeface="Ariston" pitchFamily="66" charset="0"/>
              </a:rPr>
              <a:t>Классный руководитель: Ермилова Оксана Валентиновна</a:t>
            </a:r>
            <a:r>
              <a:rPr lang="ru-RU" sz="4800" dirty="0" smtClean="0">
                <a:latin typeface="Ariston" pitchFamily="66" charset="0"/>
              </a:rPr>
              <a:t> </a:t>
            </a:r>
            <a:endParaRPr lang="ru-RU" sz="4800" dirty="0">
              <a:latin typeface="Ariston" pitchFamily="66" charset="0"/>
            </a:endParaRPr>
          </a:p>
        </p:txBody>
      </p:sp>
      <p:pic>
        <p:nvPicPr>
          <p:cNvPr id="4" name="Рисунок 3" descr="img1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50354">
            <a:off x="348878" y="711869"/>
            <a:ext cx="2232248" cy="2304000"/>
          </a:xfrm>
          <a:prstGeom prst="rect">
            <a:avLst/>
          </a:prstGeom>
        </p:spPr>
      </p:pic>
      <p:pic>
        <p:nvPicPr>
          <p:cNvPr id="5" name="Рисунок 4" descr="img09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836115">
            <a:off x="872392" y="1053049"/>
            <a:ext cx="1778501" cy="2360015"/>
          </a:xfrm>
          <a:prstGeom prst="rect">
            <a:avLst/>
          </a:prstGeom>
        </p:spPr>
      </p:pic>
      <p:pic>
        <p:nvPicPr>
          <p:cNvPr id="6" name="Рисунок 5" descr="img13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3082160">
            <a:off x="1273465" y="1516499"/>
            <a:ext cx="1865467" cy="2560008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39000" cy="2952328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>СПАСИБО </a:t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ru-RU" sz="6000" dirty="0" smtClean="0">
                <a:latin typeface="Monotype Corsiva" pitchFamily="66" charset="0"/>
              </a:rPr>
              <a:t>ЗА ВНИМАНИЕ</a:t>
            </a:r>
            <a:endParaRPr lang="ru-RU" sz="6000" dirty="0">
              <a:latin typeface="Monotype Corsiva" pitchFamily="66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404664"/>
            <a:ext cx="4464496" cy="63330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Monotype Corsiva" pitchFamily="66" charset="0"/>
              </a:rPr>
              <a:t>Немного </a:t>
            </a:r>
            <a:r>
              <a:rPr lang="ru-RU" sz="3600" dirty="0" smtClean="0">
                <a:latin typeface="Monotype Corsiva" pitchFamily="66" charset="0"/>
              </a:rPr>
              <a:t> обо  мне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6768752" cy="1008112"/>
          </a:xfrm>
        </p:spPr>
        <p:txBody>
          <a:bodyPr>
            <a:noAutofit/>
          </a:bodyPr>
          <a:lstStyle/>
          <a:p>
            <a:r>
              <a:rPr lang="ru-RU" sz="2000" dirty="0" smtClean="0"/>
              <a:t>Меня  зовут Чернявская Анастасия. Мне 10 лет. Живу в г. Ханты-Мансийске. Учусь в школе №8. </a:t>
            </a:r>
            <a:endParaRPr lang="ru-RU" sz="2000" dirty="0"/>
          </a:p>
        </p:txBody>
      </p:sp>
      <p:pic>
        <p:nvPicPr>
          <p:cNvPr id="4" name="Рисунок 3" descr="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492896"/>
            <a:ext cx="5292080" cy="396906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Чем </a:t>
            </a:r>
            <a:r>
              <a:rPr lang="ru-RU" dirty="0" smtClean="0">
                <a:latin typeface="Monotype Corsiva" pitchFamily="66" charset="0"/>
              </a:rPr>
              <a:t> я   увлекаюсь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962672" cy="484632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Я увлекаюсь </a:t>
            </a:r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</a:rPr>
              <a:t>рисованием. </a:t>
            </a:r>
            <a:endParaRPr lang="ru-RU" sz="28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5" name="Рисунок 4" descr="DSCN05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068960"/>
            <a:ext cx="2952328" cy="350100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DSCN05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5976" y="980728"/>
            <a:ext cx="3528392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DSCN052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355976" y="4005064"/>
            <a:ext cx="3528392" cy="25202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Чем </a:t>
            </a:r>
            <a:r>
              <a:rPr lang="ru-RU" dirty="0" smtClean="0">
                <a:latin typeface="Monotype Corsiva" pitchFamily="66" charset="0"/>
              </a:rPr>
              <a:t> я   увлекаюсь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609416"/>
            <a:ext cx="2592288" cy="19636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Люблю плести </a:t>
            </a:r>
          </a:p>
          <a:p>
            <a:pPr>
              <a:buNone/>
            </a:pP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из бисера.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6" name="Рисунок 5" descr="DSCN052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4005064"/>
            <a:ext cx="2520280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Рисунок 6" descr="DSCN051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80112" y="1412776"/>
            <a:ext cx="2376264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DSCN05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1340768"/>
            <a:ext cx="2376264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DSCN0520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80112" y="4005064"/>
            <a:ext cx="2376264" cy="223224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DSCN051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771800" y="4653136"/>
            <a:ext cx="2736304" cy="201622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Чем </a:t>
            </a:r>
            <a:r>
              <a:rPr lang="ru-RU" dirty="0" smtClean="0">
                <a:latin typeface="Monotype Corsiva" pitchFamily="66" charset="0"/>
              </a:rPr>
              <a:t> я   увлекаюсь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7239000" cy="5258984"/>
          </a:xfrm>
        </p:spPr>
        <p:txBody>
          <a:bodyPr/>
          <a:lstStyle/>
          <a:p>
            <a:r>
              <a:rPr lang="ru-RU" b="1" i="1" dirty="0" smtClean="0">
                <a:solidFill>
                  <a:schemeClr val="bg2">
                    <a:lumMod val="50000"/>
                  </a:schemeClr>
                </a:solidFill>
              </a:rPr>
              <a:t>Люблю танцевать, посещаю школьный танцевальный кружок.</a:t>
            </a:r>
            <a:endParaRPr lang="ru-RU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2049" name="Picture 1" descr="http://wf-h.ru/uploads/images/70ea00dde10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132856"/>
            <a:ext cx="5832648" cy="4311774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76712"/>
          </a:xfrm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          Чем </a:t>
            </a:r>
            <a:r>
              <a:rPr lang="ru-RU" dirty="0" smtClean="0">
                <a:latin typeface="Monotype Corsiva" pitchFamily="66" charset="0"/>
              </a:rPr>
              <a:t> я   увлекаюсь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Люблю лепить  </a:t>
            </a:r>
            <a:r>
              <a:rPr lang="ru-RU" sz="3200" b="1" i="1" dirty="0" smtClean="0">
                <a:solidFill>
                  <a:schemeClr val="bg2">
                    <a:lumMod val="25000"/>
                  </a:schemeClr>
                </a:solidFill>
              </a:rPr>
              <a:t>из пластилина.</a:t>
            </a:r>
            <a:endParaRPr lang="ru-RU" sz="3200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pic>
        <p:nvPicPr>
          <p:cNvPr id="1026" name="Picture 2" descr="http://img-fotki.yandex.ru/get/5907/lenivova-elena.1f0/0_7759c_ca5cc7e0_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575" y="2132856"/>
            <a:ext cx="2688233" cy="259228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28" name="Picture 4" descr="http://img1.labirint.ru/books/137338/scrn_big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3645024"/>
            <a:ext cx="2664296" cy="2448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30" name="Picture 6" descr="http://kids.mthj.ru/pics/e4/c1/23413_en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2204864"/>
            <a:ext cx="2736304" cy="2592287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239000" cy="57606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latin typeface="Monotype Corsiva" pitchFamily="66" charset="0"/>
              </a:rPr>
              <a:t>моё </a:t>
            </a:r>
            <a:r>
              <a:rPr lang="ru-RU" dirty="0" smtClean="0">
                <a:latin typeface="Monotype Corsiva" pitchFamily="66" charset="0"/>
              </a:rPr>
              <a:t>  новое  увлечение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268760"/>
            <a:ext cx="7920880" cy="174757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</a:rPr>
              <a:t>Моё новое увлечение :  </a:t>
            </a:r>
            <a:r>
              <a:rPr lang="ru-RU" sz="3200" b="1" i="1" dirty="0" smtClean="0">
                <a:solidFill>
                  <a:schemeClr val="bg2">
                    <a:lumMod val="50000"/>
                  </a:schemeClr>
                </a:solidFill>
              </a:rPr>
              <a:t>      модульное оригами</a:t>
            </a:r>
            <a:endParaRPr lang="ru-RU" sz="3200" b="1" i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7" name="Рисунок 6" descr="img13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3717032"/>
            <a:ext cx="3312368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2" name="Рисунок 11" descr="DSCN053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564904"/>
            <a:ext cx="3528392" cy="36004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3" name="Рисунок 12" descr="P101028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8064" y="764704"/>
            <a:ext cx="2952328" cy="273630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7239000" cy="792088"/>
          </a:xfrm>
        </p:spPr>
        <p:txBody>
          <a:bodyPr>
            <a:normAutofit/>
          </a:bodyPr>
          <a:lstStyle/>
          <a:p>
            <a:r>
              <a:rPr lang="ru-RU" dirty="0" smtClean="0"/>
              <a:t>    </a:t>
            </a:r>
            <a:r>
              <a:rPr lang="ru-RU" dirty="0" smtClean="0">
                <a:latin typeface="Monotype Corsiva" pitchFamily="66" charset="0"/>
              </a:rPr>
              <a:t>моё </a:t>
            </a:r>
            <a:r>
              <a:rPr lang="ru-RU" dirty="0" smtClean="0">
                <a:latin typeface="Monotype Corsiva" pitchFamily="66" charset="0"/>
              </a:rPr>
              <a:t>  новое  увлечение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6" name="Рисунок 5" descr="DSCN05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3861048"/>
            <a:ext cx="2664296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DSCN053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3861048"/>
            <a:ext cx="2736304" cy="2808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P101028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3528" y="980728"/>
            <a:ext cx="3168352" cy="266429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P101028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076056" y="980729"/>
            <a:ext cx="2880320" cy="266429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239000" cy="804704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Monotype Corsiva" pitchFamily="66" charset="0"/>
              </a:rPr>
              <a:t>Мои достижения в школе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Содержимое 3" descr="img16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3968" y="1412776"/>
            <a:ext cx="3455789" cy="475252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img16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412776"/>
            <a:ext cx="3475016" cy="473800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248</TotalTime>
  <Words>107</Words>
  <Application>Microsoft Office PowerPoint</Application>
  <PresentationFormat>Экран (4:3)</PresentationFormat>
  <Paragraphs>20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Изящная</vt:lpstr>
      <vt:lpstr>Мир  моих увлечений</vt:lpstr>
      <vt:lpstr>Немного  обо  мне</vt:lpstr>
      <vt:lpstr>          Чем  я   увлекаюсь</vt:lpstr>
      <vt:lpstr>          Чем  я   увлекаюсь</vt:lpstr>
      <vt:lpstr>          Чем  я   увлекаюсь</vt:lpstr>
      <vt:lpstr>          Чем  я   увлекаюсь</vt:lpstr>
      <vt:lpstr>    моё   новое  увлечение</vt:lpstr>
      <vt:lpstr>    моё   новое  увлечение</vt:lpstr>
      <vt:lpstr>Мои достижения в школе</vt:lpstr>
      <vt:lpstr>СПАСИБО 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  моих увлечений</dc:title>
  <cp:lastModifiedBy>User</cp:lastModifiedBy>
  <cp:revision>29</cp:revision>
  <dcterms:modified xsi:type="dcterms:W3CDTF">2013-02-12T16:53:49Z</dcterms:modified>
</cp:coreProperties>
</file>