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4BE174-C034-4AD5-92A1-41DE2FFD0994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D3BCDB-8E95-4131-8633-1BB0AA18414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A%D0%B0%D0%BD%D0%B0%D1%80%D0%B5%D0%B9%D0%BA%D0%B0&amp;img_url=http://lady.webnice.ru/img/2011/01/img20110128111754_9033.jpg&amp;pos=1&amp;rpt=simag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p=4&amp;text=%D0%BF%D0%BE%D0%BF%D1%83%D0%B3%D0%B0%D0%B9&amp;img_url=http://rq.foto.radikal.ru/0708/1f/43c3a9ce985b.jpg&amp;pos=125&amp;rpt=simag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text=%D1%87%D0%B5%D1%80%D0%B5%D0%BF%D0%B0%D1%85%D0%B0&amp;img_url=http://gendra.taba.ru/fid/cnRlaW1hZ2VfdGh1bWI6Yzg2ZGY3OTkxNWY3OTY4OTY3MDk5MjE5M2UyOTQ1Y2UvLw/img.jpg&amp;pos=2&amp;rpt=simag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text=%D0%BC%D0%BE%D1%80%D1%81%D0%BA%D0%B0%D1%8F%20%D1%81%D0%B2%D0%B8%D0%BD%D0%BA%D0%B0&amp;img_url=http://i21.ebayimg.com/07/u/000/77/a4/e492_0.JPG&amp;pos=13&amp;rpt=simag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text=%D1%85%D0%BE%D0%BC%D1%8F%D0%BA&amp;img_url=http://cs10558.vkontakte.ru/u87336191/-14/x_6024ef30.jpg&amp;pos=23&amp;rpt=simag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text=%D0%B0%D0%BA%D0%B2%D0%B0%D1%80%D0%B8%D1%83%D0%BC&amp;noreask=1&amp;img_url=http://images.v-teme.com/media/images/posts/viewphoto/61851.jpg&amp;pos=3&amp;rpt=simage&amp;lr=2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F%D0%BE%D0%BF%D1%83%D0%B3%D0%B0%D0%B9&amp;img_url=http://content.foto.mail.ru/mail/gsmevsikov/3/p-232.jpg&amp;pos=29&amp;rpt=simage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1%87%D0%B5%D1%80%D0%B5%D0%BF%D0%B0%D1%85%D0%B0&amp;img_url=http://creative.allmedia.ru/arc/photo_11806_%7b256678FA-E74E-49E5-846F-4D001B6AD148%7d.gif&amp;pos=15&amp;rpt=simag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E%D0%B7%D0%B0&amp;img_url=http://www.restate.ru/materials/edit/id/attachment/39f45b8c47ee23e9cd6562d9ed866f0791713001/derevna_0707-34.JPG&amp;pos=6&amp;rpt=simage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images.yandex.ru/yandsearch?text=%D0%BB%D0%BE%D1%88%D0%B0%D0%B4%D1%8C&amp;img_url=http://img-harunyahya.mncdn.net/Image/objects/30-bunlari-biliyor-musunuz/10842_BILIM_ADAMLARINI_SASIRTAN_TASARIM_HARIKASI.jpg&amp;pos=0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A%D0%BE%D1%80%D0%BE%D0%B2%D0%B0&amp;img_url=http://i03.fsimg.ru/1/tlog_box/1751/1751276.jpg&amp;pos=0&amp;rpt=simage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text=%D1%83%D1%82%D0%BA%D0%B0&amp;img_url=http://img-fotki.yandex.ru/get/55/punk-deave.0/0_cda3_ddcd30c0_XL&amp;pos=16&amp;rpt=simage" TargetMode="Externa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A%D0%B0%D0%BD%D0%B0%D1%80%D0%B5%D0%B9%D0%BA%D0%B0&amp;img_url=http://lady.webnice.ru/img/2011/01/img20110128111754_9033.jpg&amp;pos=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1%87%D0%B5%D1%80%D0%B5%D0%BF%D0%B0%D1%85%D0%B0&amp;img_url=http://creative.allmedia.ru/arc/photo_11806_%7b256678FA-E74E-49E5-846F-4D001B6AD148%7d.gif&amp;pos=15&amp;rpt=simag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0%D0%BD%D0%B0%D1%80%D0%B5%D0%B9%D0%BA%D0%B0&amp;img_url=http://www.mediaguide.ru/p/leo_m_4.jpg&amp;pos=11&amp;rpt=simage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12" Type="http://schemas.openxmlformats.org/officeDocument/2006/relationships/hyperlink" Target="http://images.yandex.ru/yandsearch?text=%D0%B0%D0%BA%D0%B2%D0%B0%D1%80%D0%B8%D1%83%D0%BC&amp;img_url=http://www.zoo-news.ru/uploads/posts/2008-05/1211650018_ribka_450.jpg&amp;pos=6&amp;rpt=simage" TargetMode="External"/><Relationship Id="rId2" Type="http://schemas.openxmlformats.org/officeDocument/2006/relationships/hyperlink" Target="http://images.yandex.ru/yandsearch?text=%D1%87%D0%B5%D1%80%D0%B5%D0%BF%D0%B0%D1%85%D0%B0&amp;img_url=http://www.dinosoria.com/reptil_prehi/tortue_steppesld.jpg&amp;pos=8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1%D0%BE%D0%B1%D0%B0%D0%BA%D0%B0&amp;img_url=http://drug2.ru/porodi/sobaka/yorkshirskiy_terer2.jpg&amp;pos=13&amp;rpt=simage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0" Type="http://schemas.openxmlformats.org/officeDocument/2006/relationships/hyperlink" Target="http://images.yandex.ru/yandsearch?text=%D0%BA%D0%BE%D1%88%D0%BA%D0%B0&amp;img_url=http://content.foto.mail.ru/mail/kadanceva-oksana/_myphoto/i-31.jpg&amp;pos=20&amp;rpt=simage" TargetMode="External"/><Relationship Id="rId4" Type="http://schemas.openxmlformats.org/officeDocument/2006/relationships/hyperlink" Target="http://images.yandex.ru/yandsearch?text=%D0%BF%D0%BE%D0%BF%D1%83%D0%B3%D0%B0%D0%B9&amp;img_url=http://img.prikolin.ru/uploads/posts/2009/07/13/pop/101.jpg&amp;pos=2&amp;rpt=simage" TargetMode="Externa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0%B0%D0%BA%D0%B2%D0%B0%D1%80%D0%B8%D1%83%D0%BC&amp;img_url=http://www.megamagnat.ru/images/business_ideas/157.jpg&amp;pos=15&amp;rpt=sima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2%D0%95%D0%A2%D0%A0%D0%90-%D0%A4%D0%9E%D0%9D-%D0%A0%D0%98%D0%9E&amp;img_url=http://www.ekzotika.com/ekzotika_img/fish/small_270.jpg&amp;pos=1&amp;rpt=simage" TargetMode="External"/><Relationship Id="rId13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hyperlink" Target="http://images.yandex.ru/yandsearch?text=%D0%9D%D0%95%D0%9E%D0%9D%D0%9E%D0%92%D0%90%D0%AF%20%D0%A0%D0%AB%D0%91%D0%9A%D0%90&amp;img_url=http://dg55.odnoklassniki.ru/getImage?photoId=380677413469&amp;photoType=6&amp;pos=2&amp;rpt=simage" TargetMode="External"/><Relationship Id="rId2" Type="http://schemas.openxmlformats.org/officeDocument/2006/relationships/hyperlink" Target="http://images.yandex.ru/yandsearch?text=%D0%9B%D0%90%D0%91%D0%98%D0%9E%D0%97%D0%90&amp;img_url=http://aqarium.ru/gallery/data/thumbnails/13/Colisa-labiosa.jpg&amp;pos=2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1%D0%BE%D0%B9%D1%86%D0%BE%D0%B2%D0%B0%D1%8F%20%D1%80%D1%8B%D0%B1%D0%BA%D0%B0&amp;img_url=http://www.aquariumhome.ru/images/content/fish/77-4.jpg&amp;pos=12&amp;rpt=simage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8.jpeg"/><Relationship Id="rId10" Type="http://schemas.openxmlformats.org/officeDocument/2006/relationships/hyperlink" Target="http://images.yandex.ru/yandsearch?text=%D0%9B%D0%AF%D0%9C%D0%98%D0%A3%D0%A1&amp;img_url=http://young.rzd.ru/dbmm/images/41/4080/3201476&amp;pos=0&amp;rpt=simage" TargetMode="External"/><Relationship Id="rId4" Type="http://schemas.openxmlformats.org/officeDocument/2006/relationships/hyperlink" Target="http://images.yandex.ru/yandsearch?text=%D0%93%D0%A3%D0%9F%D0%9F%D0%98&amp;img_url=http://animal.ru/i/foto/0/8185/th_111.jpg&amp;pos=1&amp;rpt=simage" TargetMode="External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91%D0%90%D0%A0%D0%A5%D0%90%D0%A2%D0%9D%D0%AB%D0%99%20%D0%A2%D0%95%D0%9B%D0%95%D0%A1%D0%9A%D0%9E%D0%9F%20%D0%A0%D0%AB%D0%91%D0%9A%D0%90&amp;img_url=http://www.aquarion.ru/karpoviye/zolotiye2/3.jpg&amp;pos=16&amp;rpt=simage" TargetMode="External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images.yandex.ru/yandsearch?text=%D0%92%D0%A3%D0%90%D0%9B%D0%95%D0%A5%D0%92%D0%9E%D0%A1%D0%A2&amp;img_url=http://megaobzor.com/load/char/Vualehvost/1.jpg&amp;pos=8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A2%D0%95%D0%9B%D0%95%D0%A1%D0%9A%D0%9E%D0%9F%20%D0%A0%D0%AB%D0%91%D0%9A%D0%90&amp;img_url=http://900igr.net/Detskie_prezentatsii/Biologija.Morskie_zhiteli/Ryby_morskie_2.files/slide0006_image008.jpg&amp;pos=2&amp;rpt=simage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images.yandex.ru/yandsearch?text=%D0%9A%D0%9E%D0%9C%D0%95%D0%A2%D0%90%20%D0%A0%D0%AB%D0%91%D0%9A%D0%90&amp;img_url=http://s3.hubimg.com/u/4716594_f260.jpg&amp;pos=1&amp;rpt=simage" TargetMode="External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НАШ УГОЛОК ПРИРОДЫ.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ЖИВОТНЫЕ ЖИВОГО УГОЛКА.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21088"/>
            <a:ext cx="6400800" cy="1752600"/>
          </a:xfrm>
        </p:spPr>
        <p:txBody>
          <a:bodyPr/>
          <a:lstStyle/>
          <a:p>
            <a:pPr algn="r"/>
            <a:r>
              <a:rPr lang="ru-RU" dirty="0" err="1" smtClean="0"/>
              <a:t>Хорчева</a:t>
            </a:r>
            <a:r>
              <a:rPr lang="ru-RU" dirty="0" smtClean="0"/>
              <a:t> О. А. 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ГБОУ СОШ №</a:t>
            </a:r>
            <a:r>
              <a:rPr lang="ru-RU" dirty="0" smtClean="0"/>
              <a:t>251, г. Москвы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6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Птичка жёлтая поёт,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Дома в клетке живёт.</a:t>
            </a: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im7-tub-ru.yandex.net/i?id=37004245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923" y="2852936"/>
            <a:ext cx="4977341" cy="373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50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клетке целый день сидит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 под нос себе твердит,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Но, услышав двери скрип,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Он кричит: «Филипп, Филипп!»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Кеше пить быстрее дай,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Кто же это?...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im6-tub-ru.yandex.net/i?id=68759185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371" y="3717032"/>
            <a:ext cx="3391859" cy="294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04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добротной избушке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Старушка живёт.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Порой на прогулку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Тихонько идёт.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То в зарослях бродит,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То выйдет к воде,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Хотя не выходит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Из дома нигде.</a:t>
            </a: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4" name="Picture 2" descr="http://im4-tub-ru.yandex.net/i?id=48834158-0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410" y="3645024"/>
            <a:ext cx="4218096" cy="301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57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 в море не купаются,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 нет у них щетинки,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Но всё же называются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Они – морские …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im8-tub-ru.yandex.net/i?id=169006951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3717032"/>
            <a:ext cx="4411377" cy="294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12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Я устраиваюсь ловко: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У меня с собой кладовка.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Где кладовка? За щекой!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Вот я хитренький какой!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im5-tub-ru.yandex.net/i?id=52940537-0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014" y="3212976"/>
            <a:ext cx="2789981" cy="32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59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Страница 36 - 37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ТЕТРАДИ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Страница 59, 61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Какие животные живут в школьном уголке?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Как правильно ухаживать за ними?</a:t>
            </a:r>
          </a:p>
          <a:p>
            <a:pPr>
              <a:buFontTx/>
              <a:buChar char="-"/>
            </a:pPr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ИСПОЛЬЗУЕМАЯ 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«Окружающий мир», 1 класс </a:t>
            </a:r>
            <a:r>
              <a:rPr lang="ru-RU" dirty="0">
                <a:solidFill>
                  <a:srgbClr val="002060"/>
                </a:solidFill>
              </a:rPr>
              <a:t>(конспект урока №46</a:t>
            </a:r>
            <a:r>
              <a:rPr lang="ru-RU" dirty="0" smtClean="0">
                <a:solidFill>
                  <a:srgbClr val="002060"/>
                </a:solidFill>
              </a:rPr>
              <a:t>). Авторы-составители Т. В. Бут, Н. В. </a:t>
            </a:r>
            <a:r>
              <a:rPr lang="ru-RU" dirty="0" err="1" smtClean="0">
                <a:solidFill>
                  <a:srgbClr val="002060"/>
                </a:solidFill>
              </a:rPr>
              <a:t>Лободина</a:t>
            </a:r>
            <a:r>
              <a:rPr lang="ru-RU" dirty="0" smtClean="0">
                <a:solidFill>
                  <a:srgbClr val="002060"/>
                </a:solidFill>
              </a:rPr>
              <a:t>. «Учитель», Волгоград, 2012 год.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Интернет – картинки для презентации.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Н. Ф. Виноградова «Окружающий мир», 1 класс, 2 часть. Учебник. </a:t>
            </a:r>
            <a:r>
              <a:rPr lang="ru-RU" dirty="0" err="1" smtClean="0">
                <a:solidFill>
                  <a:srgbClr val="002060"/>
                </a:solidFill>
              </a:rPr>
              <a:t>Вентана</a:t>
            </a:r>
            <a:r>
              <a:rPr lang="ru-RU" dirty="0" smtClean="0">
                <a:solidFill>
                  <a:srgbClr val="002060"/>
                </a:solidFill>
              </a:rPr>
              <a:t>-Граф, 2011 год.</a:t>
            </a:r>
          </a:p>
          <a:p>
            <a:r>
              <a:rPr lang="ru-RU" dirty="0">
                <a:solidFill>
                  <a:srgbClr val="002060"/>
                </a:solidFill>
              </a:rPr>
              <a:t>Н. Ф. Виноградова «Окружающий мир», 1 </a:t>
            </a:r>
            <a:r>
              <a:rPr lang="ru-RU" dirty="0" smtClean="0">
                <a:solidFill>
                  <a:srgbClr val="002060"/>
                </a:solidFill>
              </a:rPr>
              <a:t>класс. Рабочая тетрадь. </a:t>
            </a:r>
            <a:r>
              <a:rPr lang="ru-RU" dirty="0" err="1">
                <a:solidFill>
                  <a:srgbClr val="002060"/>
                </a:solidFill>
              </a:rPr>
              <a:t>Вентана</a:t>
            </a:r>
            <a:r>
              <a:rPr lang="ru-RU" dirty="0">
                <a:solidFill>
                  <a:srgbClr val="002060"/>
                </a:solidFill>
              </a:rPr>
              <a:t>-Граф, 2011 год.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77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 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ЖИВОТНЫЕ  ЖИВОГО  УГОЛКА</a:t>
            </a:r>
          </a:p>
          <a:p>
            <a:pPr marL="137160" indent="0"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im3-tub-ru.yandex.net/i?id=50651481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7272">
            <a:off x="503689" y="3031788"/>
            <a:ext cx="2682323" cy="201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0-tub-ru.yandex.net/i?id=94026007-4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1601">
            <a:off x="5885474" y="2398861"/>
            <a:ext cx="2854467" cy="190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5-tub-ru.yandex.net/i?id=410962031-6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3530">
            <a:off x="3333003" y="4012185"/>
            <a:ext cx="2478100" cy="24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6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какой целью человек разводит домашних животных, кормит их, строит для них жилища?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/>
          <a:lstStyle/>
          <a:p>
            <a:r>
              <a:rPr lang="ru-RU" dirty="0" smtClean="0"/>
              <a:t>Домашние животные приносят пользу человеку:</a:t>
            </a:r>
          </a:p>
          <a:p>
            <a:endParaRPr lang="ru-RU" dirty="0"/>
          </a:p>
          <a:p>
            <a:r>
              <a:rPr lang="ru-RU" dirty="0" smtClean="0"/>
              <a:t>Еда</a:t>
            </a:r>
          </a:p>
          <a:p>
            <a:r>
              <a:rPr lang="ru-RU" dirty="0" smtClean="0"/>
              <a:t>Одежда</a:t>
            </a:r>
          </a:p>
          <a:p>
            <a:r>
              <a:rPr lang="ru-RU" dirty="0" smtClean="0"/>
              <a:t>Перевозка грузов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07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перечисленных животных выберите только домашних животных: </a:t>
            </a:r>
            <a:br>
              <a:rPr lang="ru-RU" dirty="0" smtClean="0"/>
            </a:br>
            <a:r>
              <a:rPr lang="ru-RU" dirty="0" smtClean="0"/>
              <a:t>лиса, лошадь, волк, медведь, утка, корова, коза.</a:t>
            </a:r>
            <a:endParaRPr lang="ru-RU" dirty="0"/>
          </a:p>
        </p:txBody>
      </p:sp>
      <p:pic>
        <p:nvPicPr>
          <p:cNvPr id="4" name="Picture 2" descr="http://im4-tub-ru.yandex.net/i?id=10475733-12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2107">
            <a:off x="474398" y="3753833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3-tub-ru.yandex.net/i?id=550641279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1317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7-tub-ru.yandex.net/i?id=37974352-2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9236">
            <a:off x="4754711" y="341587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0-tub-ru.yandex.net/i?id=46787567-15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5013176"/>
            <a:ext cx="1756913" cy="156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38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dirty="0" smtClean="0"/>
              <a:t>Почему человек разводит дома таких животных, как </a:t>
            </a:r>
            <a:br>
              <a:rPr lang="ru-RU" dirty="0" smtClean="0"/>
            </a:br>
            <a:r>
              <a:rPr lang="ru-RU" dirty="0" smtClean="0"/>
              <a:t>КАНАРЕЙКА  и  ЧЕРЕПАХА?</a:t>
            </a:r>
            <a:endParaRPr lang="ru-RU" dirty="0"/>
          </a:p>
        </p:txBody>
      </p:sp>
      <p:pic>
        <p:nvPicPr>
          <p:cNvPr id="4" name="Picture 8" descr="http://im7-tub-ru.yandex.net/i?id=37004245-51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36912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0-tub-ru.yandex.net/i?id=94026007-4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36912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36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кого дома есть животные?</a:t>
            </a:r>
            <a:endParaRPr lang="ru-RU" dirty="0"/>
          </a:p>
        </p:txBody>
      </p:sp>
      <p:pic>
        <p:nvPicPr>
          <p:cNvPr id="4" name="Picture 2" descr="http://im6-tub-ru.yandex.net/i?id=167797894-20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4832">
            <a:off x="303411" y="1690453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5-tub-ru.yandex.net/i?id=309912426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83640"/>
            <a:ext cx="15841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3-tub-ru.yandex.net/i?id=285321361-3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5589">
            <a:off x="527725" y="4258594"/>
            <a:ext cx="1812025" cy="242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6-tub-ru.yandex.net/i?id=558762435-24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6950">
            <a:off x="4788023" y="1695540"/>
            <a:ext cx="3237945" cy="209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7-tub-ru.yandex.net/i?id=524775245-71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1181"/>
            <a:ext cx="2775529" cy="208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m8-tub-ru.yandex.net/i?id=367565444-39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20" y="5301208"/>
            <a:ext cx="20574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5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Посмотрите, дом стоит,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До краёв водой налит,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Без окошек, но не мрачный,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 четырёх сторон прозрачный.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 этом домике жильцы –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Все умелые пловцы. </a:t>
            </a:r>
          </a:p>
          <a:p>
            <a:pPr marL="13716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12" descr="http://im3-tub-ru.yandex.net/i?id=484759400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67" y="3837709"/>
            <a:ext cx="3653573" cy="274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46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рыбках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ЛАБИОЗА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002060"/>
                </a:solidFill>
              </a:rPr>
              <a:t> ГУППИ            БОЙЦОВАЯ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ЛЯМИУС          </a:t>
            </a:r>
            <a:r>
              <a:rPr lang="ru-RU" dirty="0" smtClean="0"/>
              <a:t> </a:t>
            </a:r>
            <a:r>
              <a:rPr lang="ru-RU" dirty="0">
                <a:solidFill>
                  <a:srgbClr val="002060"/>
                </a:solidFill>
              </a:rPr>
              <a:t>ТЕТРА-ФОН-РИО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</a:rPr>
              <a:t>НЕОНОВАЯ</a:t>
            </a:r>
          </a:p>
        </p:txBody>
      </p:sp>
      <p:pic>
        <p:nvPicPr>
          <p:cNvPr id="4" name="Picture 2" descr="http://im5-tub-ru.yandex.net/i?id=54391820-6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20288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3-tub-ru.yandex.net/i?id=195471572-6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20888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im6-tub-ru.yandex.net/i?id=42679644-5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48744"/>
            <a:ext cx="19812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m6-tub-ru.yandex.net/i?id=196287495-02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171" y="4797152"/>
            <a:ext cx="1990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2-tub-ru.yandex.net/i?id=277007141-2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84" y="4809081"/>
            <a:ext cx="20859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0-tub-ru.yandex.net/i?id=115015838-71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4797152"/>
            <a:ext cx="1981201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97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ЗОЛОТЫЕ РЫБКИ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ВУАЛЕХВОСТ                                 ТЕЛЕСКОП</a:t>
            </a: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КОМЕТА                        </a:t>
            </a: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БАРХАТНЫЙ  ТЕЛЕСКОП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8" descr="http://im3-tub-ru.yandex.net/i?id=2380456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58771"/>
            <a:ext cx="2647270" cy="205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://im6-tub-ru.yandex.net/i?id=5392875-0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08" y="4653136"/>
            <a:ext cx="250155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im2-tub-ru.yandex.net/i?id=68139020-0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91" y="1914633"/>
            <a:ext cx="2517667" cy="214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im0-tub-ru.yandex.net/i?id=317346827-47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80351"/>
            <a:ext cx="3050945" cy="180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43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</TotalTime>
  <Words>352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НАШ УГОЛОК ПРИРОДЫ.  ЖИВОТНЫЕ ЖИВОГО УГОЛКА.</vt:lpstr>
      <vt:lpstr>ТЕМА   УРОКА</vt:lpstr>
      <vt:lpstr>С какой целью человек разводит домашних животных, кормит их, строит для них жилища?</vt:lpstr>
      <vt:lpstr>Из перечисленных животных выберите только домашних животных:  лиса, лошадь, волк, медведь, утка, корова, коза.</vt:lpstr>
      <vt:lpstr>Почему человек разводит дома таких животных, как  КАНАРЕЙКА  и  ЧЕРЕПАХА?</vt:lpstr>
      <vt:lpstr>У кого дома есть животные?</vt:lpstr>
      <vt:lpstr>ЗАГАДКА</vt:lpstr>
      <vt:lpstr>О рыбках</vt:lpstr>
      <vt:lpstr>ЗОЛОТЫЕ РЫБКИ</vt:lpstr>
      <vt:lpstr>ЗАГАДКА</vt:lpstr>
      <vt:lpstr>ЗАГАДКА</vt:lpstr>
      <vt:lpstr>ЗАГАДКА</vt:lpstr>
      <vt:lpstr>ЗАГАДКА</vt:lpstr>
      <vt:lpstr>ЗАГАДКА</vt:lpstr>
      <vt:lpstr>РАБОТА по УЧЕБНИКУ</vt:lpstr>
      <vt:lpstr>РАБОТА в ТЕТРАДИ</vt:lpstr>
      <vt:lpstr>ИТОГ  УРОКА</vt:lpstr>
      <vt:lpstr>ИСПОЛЬЗУЕМАЯ 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УГОЛОК ПРИРОДЫ.  ЖИВОТНЫЕ ЖИВОГО УГОЛКА.</dc:title>
  <dc:creator>Хорчева</dc:creator>
  <cp:lastModifiedBy>Хорчева</cp:lastModifiedBy>
  <cp:revision>11</cp:revision>
  <dcterms:created xsi:type="dcterms:W3CDTF">2013-02-12T08:30:09Z</dcterms:created>
  <dcterms:modified xsi:type="dcterms:W3CDTF">2013-02-12T10:12:57Z</dcterms:modified>
</cp:coreProperties>
</file>