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9" r:id="rId11"/>
    <p:sldId id="268" r:id="rId12"/>
    <p:sldId id="270" r:id="rId13"/>
    <p:sldId id="271" r:id="rId14"/>
    <p:sldId id="272" r:id="rId15"/>
    <p:sldId id="273" r:id="rId16"/>
    <p:sldId id="274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taonline.ru/community/post.php?topic_id=30706&amp;page=43" TargetMode="External"/><Relationship Id="rId2" Type="http://schemas.openxmlformats.org/officeDocument/2006/relationships/hyperlink" Target="http://corowina.ucoz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park.kz/gdefon/download/241668?PHPSESSID=8e2f6e45406bb9e6af6c1e6d5925294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26" y="0"/>
            <a:ext cx="915965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My favorite toy is …</a:t>
            </a:r>
            <a:endParaRPr lang="ru-RU" sz="4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500570"/>
            <a:ext cx="7929618" cy="1643074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6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214554"/>
            <a:ext cx="184548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4643446"/>
            <a:ext cx="12377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214554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2428868"/>
            <a:ext cx="198026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4500570"/>
            <a:ext cx="155972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429132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пропущенные буквы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Bb  Cc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Ff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Hh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Ii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Jj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Kk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Nn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Qq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Rr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Ss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Uu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Vv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Ww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Xx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Yy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Zz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Соедините пары букв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1285860"/>
            <a:ext cx="3971924" cy="484030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b="1" dirty="0" smtClean="0"/>
              <a:t>A</a:t>
            </a:r>
          </a:p>
          <a:p>
            <a:pPr algn="ctr">
              <a:buNone/>
            </a:pPr>
            <a:r>
              <a:rPr lang="en-US" sz="4800" b="1" dirty="0" smtClean="0"/>
              <a:t>G</a:t>
            </a:r>
          </a:p>
          <a:p>
            <a:pPr algn="ctr">
              <a:buNone/>
            </a:pPr>
            <a:r>
              <a:rPr lang="en-US" sz="4800" b="1" dirty="0" smtClean="0"/>
              <a:t>P</a:t>
            </a:r>
          </a:p>
          <a:p>
            <a:pPr algn="ctr">
              <a:buNone/>
            </a:pPr>
            <a:r>
              <a:rPr lang="en-US" sz="4800" b="1" dirty="0" smtClean="0"/>
              <a:t>Y</a:t>
            </a:r>
          </a:p>
          <a:p>
            <a:pPr algn="ctr">
              <a:buNone/>
            </a:pPr>
            <a:r>
              <a:rPr lang="en-US" sz="4800" b="1" dirty="0" smtClean="0"/>
              <a:t>W</a:t>
            </a:r>
          </a:p>
          <a:p>
            <a:pPr algn="ctr">
              <a:buNone/>
            </a:pPr>
            <a:r>
              <a:rPr lang="en-US" sz="4800" b="1" dirty="0" smtClean="0"/>
              <a:t>Q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3439" y="1357298"/>
            <a:ext cx="4000528" cy="476886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5400" b="1" dirty="0" smtClean="0"/>
              <a:t>q</a:t>
            </a:r>
          </a:p>
          <a:p>
            <a:pPr algn="ctr">
              <a:buNone/>
            </a:pPr>
            <a:r>
              <a:rPr lang="en-US" sz="5400" b="1" dirty="0" smtClean="0"/>
              <a:t>p</a:t>
            </a:r>
          </a:p>
          <a:p>
            <a:pPr algn="ctr">
              <a:buNone/>
            </a:pPr>
            <a:r>
              <a:rPr lang="en-US" sz="5400" b="1" dirty="0" smtClean="0"/>
              <a:t>a</a:t>
            </a:r>
          </a:p>
          <a:p>
            <a:pPr algn="ctr">
              <a:buNone/>
            </a:pPr>
            <a:r>
              <a:rPr lang="en-US" sz="5400" b="1" dirty="0" smtClean="0"/>
              <a:t>y</a:t>
            </a:r>
          </a:p>
          <a:p>
            <a:pPr algn="ctr">
              <a:buNone/>
            </a:pPr>
            <a:r>
              <a:rPr lang="en-US" sz="5400" b="1" dirty="0" smtClean="0"/>
              <a:t>g</a:t>
            </a:r>
          </a:p>
          <a:p>
            <a:pPr algn="ctr">
              <a:buNone/>
            </a:pPr>
            <a:r>
              <a:rPr lang="en-US" sz="5400" b="1" dirty="0" smtClean="0"/>
              <a:t>w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Расставьте буквы по порядку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071678"/>
            <a:ext cx="946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643050"/>
            <a:ext cx="944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Bb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00438"/>
            <a:ext cx="918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CC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429132"/>
            <a:ext cx="9925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Dd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4572008"/>
            <a:ext cx="8592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071546"/>
            <a:ext cx="721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Ff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2967335"/>
            <a:ext cx="954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Gg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Расставьте буквы по порядку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071678"/>
            <a:ext cx="9941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Hh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643050"/>
            <a:ext cx="6479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Ll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00438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429132"/>
            <a:ext cx="5902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Jj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4572008"/>
            <a:ext cx="10134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Nn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071546"/>
            <a:ext cx="894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Kk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2967335"/>
            <a:ext cx="1353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Mm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Расставьте буквы по порядку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071678"/>
            <a:ext cx="787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1643050"/>
            <a:ext cx="768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00438"/>
            <a:ext cx="1008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Uu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429132"/>
            <a:ext cx="10310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Qq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4572008"/>
            <a:ext cx="821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Rr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071546"/>
            <a:ext cx="925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Pp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2967335"/>
            <a:ext cx="1024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Расставьте буквы по порядку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071678"/>
            <a:ext cx="920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Vv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3500438"/>
            <a:ext cx="1329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Ww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58016" y="4429132"/>
            <a:ext cx="792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Zz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1071546"/>
            <a:ext cx="883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Xx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61555" y="2967335"/>
            <a:ext cx="846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Yy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929066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шаблона – Коровина Ирина Николаевна</a:t>
            </a:r>
          </a:p>
          <a:p>
            <a:r>
              <a:rPr lang="en-US" dirty="0" smtClean="0">
                <a:hlinkClick r:id="rId2"/>
              </a:rPr>
              <a:t>http://corowina.ucoz.com/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92919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ресурсы:</a:t>
            </a:r>
          </a:p>
          <a:p>
            <a:r>
              <a:rPr lang="ru-RU" dirty="0" smtClean="0"/>
              <a:t>Солнышко - </a:t>
            </a:r>
            <a:r>
              <a:rPr lang="ru-RU" sz="1400" dirty="0" smtClean="0">
                <a:hlinkClick r:id="rId3"/>
              </a:rPr>
              <a:t>http://www.dietaonline.ru/community/post.php?topic_id=30706&amp;page=43</a:t>
            </a:r>
            <a:endParaRPr lang="ru-RU" sz="1400" dirty="0" smtClean="0"/>
          </a:p>
          <a:p>
            <a:r>
              <a:rPr lang="ru-RU" dirty="0" smtClean="0"/>
              <a:t>Фон - </a:t>
            </a:r>
            <a:r>
              <a:rPr lang="ru-RU" sz="1400" u="sng" dirty="0" smtClean="0">
                <a:hlinkClick r:id="rId4"/>
              </a:rPr>
              <a:t>http://www.gpark.kz/gdefon/download/241668?PHPSESSID=8e2f6e45406bb9e6af6c1e6d59252946</a:t>
            </a:r>
            <a:endParaRPr lang="ru-RU" sz="1400" dirty="0" smtClean="0"/>
          </a:p>
          <a:p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857356" y="1000108"/>
            <a:ext cx="42862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Домашнее задание</a:t>
            </a:r>
          </a:p>
          <a:p>
            <a:endParaRPr lang="ru-RU" sz="3200" b="1" dirty="0" smtClean="0"/>
          </a:p>
          <a:p>
            <a:r>
              <a:rPr lang="ru-RU" sz="3200" b="1" smtClean="0"/>
              <a:t>Новые слова,</a:t>
            </a:r>
            <a:endParaRPr lang="ru-RU" sz="3200" b="1" dirty="0" smtClean="0"/>
          </a:p>
          <a:p>
            <a:r>
              <a:rPr lang="ru-RU" sz="3200" b="1" dirty="0" smtClean="0"/>
              <a:t>С.40 № 2, 3</a:t>
            </a: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86322"/>
            <a:ext cx="8229600" cy="1143000"/>
          </a:xfrm>
        </p:spPr>
        <p:txBody>
          <a:bodyPr/>
          <a:lstStyle/>
          <a:p>
            <a:r>
              <a:rPr lang="en-US" dirty="0" smtClean="0"/>
              <a:t>__ __ __ 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142985"/>
            <a:ext cx="4257676" cy="21431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b="1" dirty="0" smtClean="0"/>
              <a:t> </a:t>
            </a:r>
            <a:r>
              <a:rPr lang="en-US" sz="9600" b="1" dirty="0" smtClean="0"/>
              <a:t>a ball</a:t>
            </a:r>
            <a:endParaRPr lang="ru-RU" sz="9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00108"/>
            <a:ext cx="2952772" cy="28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229600" cy="1143000"/>
          </a:xfrm>
        </p:spPr>
        <p:txBody>
          <a:bodyPr/>
          <a:lstStyle/>
          <a:p>
            <a:r>
              <a:rPr lang="en-US" dirty="0" smtClean="0"/>
              <a:t>__ __ __ 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600201"/>
            <a:ext cx="4400552" cy="1257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="1" dirty="0" smtClean="0"/>
              <a:t>  </a:t>
            </a:r>
            <a:r>
              <a:rPr lang="en-US" sz="9600" b="1" dirty="0" smtClean="0"/>
              <a:t>a kite</a:t>
            </a:r>
            <a:endParaRPr lang="ru-RU" sz="9600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328281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8229600" cy="1143000"/>
          </a:xfrm>
        </p:spPr>
        <p:txBody>
          <a:bodyPr/>
          <a:lstStyle/>
          <a:p>
            <a:r>
              <a:rPr lang="en-US" dirty="0" smtClean="0"/>
              <a:t>__ __ __ 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1"/>
            <a:ext cx="4114800" cy="14716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sz="9600" b="1" dirty="0" smtClean="0"/>
              <a:t>a b</a:t>
            </a:r>
            <a:r>
              <a:rPr lang="en-US" sz="9600" b="1" dirty="0" smtClean="0"/>
              <a:t>ear</a:t>
            </a:r>
            <a:endParaRPr lang="ru-RU" sz="9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500457" cy="3500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143512"/>
            <a:ext cx="8229600" cy="1143000"/>
          </a:xfrm>
        </p:spPr>
        <p:txBody>
          <a:bodyPr/>
          <a:lstStyle/>
          <a:p>
            <a:r>
              <a:rPr lang="en-US" dirty="0" smtClean="0"/>
              <a:t>__ __ __ 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1600201"/>
            <a:ext cx="3757610" cy="11858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="1" dirty="0" smtClean="0"/>
              <a:t>  </a:t>
            </a:r>
            <a:r>
              <a:rPr lang="en-US" sz="9600" b="1" dirty="0" smtClean="0"/>
              <a:t>a bike</a:t>
            </a:r>
            <a:endParaRPr lang="en-US" sz="9600" b="1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149112" cy="314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214950"/>
            <a:ext cx="8229600" cy="1143000"/>
          </a:xfrm>
        </p:spPr>
        <p:txBody>
          <a:bodyPr/>
          <a:lstStyle/>
          <a:p>
            <a:r>
              <a:rPr lang="en-US" dirty="0" smtClean="0"/>
              <a:t>__ __ __ __ __ __ __ __ __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600201"/>
            <a:ext cx="4471990" cy="12572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9600" b="1" dirty="0" smtClean="0"/>
              <a:t>a s</a:t>
            </a:r>
            <a:r>
              <a:rPr lang="en-US" sz="9600" b="1" dirty="0" smtClean="0"/>
              <a:t>uperhero</a:t>
            </a:r>
            <a:endParaRPr lang="ru-RU" sz="96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3119455" cy="3571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86388"/>
            <a:ext cx="8229600" cy="1143000"/>
          </a:xfrm>
        </p:spPr>
        <p:txBody>
          <a:bodyPr/>
          <a:lstStyle/>
          <a:p>
            <a:r>
              <a:rPr lang="en-US" dirty="0" smtClean="0"/>
              <a:t>__ __ __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600201"/>
            <a:ext cx="4329114" cy="1257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9600" b="1" dirty="0" smtClean="0"/>
              <a:t>  </a:t>
            </a:r>
            <a:r>
              <a:rPr lang="en-US" sz="9600" b="1" dirty="0" smtClean="0"/>
              <a:t>a car</a:t>
            </a:r>
            <a:endParaRPr lang="ru-RU" sz="96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600200"/>
            <a:ext cx="4000528" cy="4543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A b</a:t>
            </a:r>
            <a:r>
              <a:rPr lang="en-US" sz="4000" b="1" dirty="0" smtClean="0"/>
              <a:t>all</a:t>
            </a: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k</a:t>
            </a:r>
            <a:r>
              <a:rPr lang="en-US" sz="4000" b="1" dirty="0" smtClean="0"/>
              <a:t>ite</a:t>
            </a: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b</a:t>
            </a:r>
            <a:r>
              <a:rPr lang="en-US" sz="4000" b="1" dirty="0" smtClean="0"/>
              <a:t>ike</a:t>
            </a: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b</a:t>
            </a:r>
            <a:r>
              <a:rPr lang="en-US" sz="4000" b="1" dirty="0" smtClean="0"/>
              <a:t>ear</a:t>
            </a: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s</a:t>
            </a:r>
            <a:r>
              <a:rPr lang="en-US" sz="4000" b="1" dirty="0" smtClean="0"/>
              <a:t>uperhero</a:t>
            </a:r>
            <a:endParaRPr lang="en-US" sz="4000" b="1" dirty="0" smtClean="0"/>
          </a:p>
          <a:p>
            <a:pPr algn="ctr">
              <a:buNone/>
            </a:pPr>
            <a:r>
              <a:rPr lang="en-US" sz="4000" b="1" dirty="0" smtClean="0"/>
              <a:t>A c</a:t>
            </a:r>
            <a:r>
              <a:rPr lang="en-US" sz="4000" b="1" dirty="0" smtClean="0"/>
              <a:t>ar</a:t>
            </a:r>
            <a:endParaRPr lang="ru-RU" sz="4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357430"/>
            <a:ext cx="184548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357166"/>
            <a:ext cx="12377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2571744"/>
            <a:ext cx="198026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27047" y="4643446"/>
            <a:ext cx="155972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857760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500570"/>
            <a:ext cx="7929618" cy="164307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6000" b="1" dirty="0" err="1" smtClean="0"/>
              <a:t>Ba_l</a:t>
            </a:r>
            <a:r>
              <a:rPr lang="en-US" sz="6000" b="1" dirty="0" smtClean="0"/>
              <a:t>        Kit_        </a:t>
            </a:r>
            <a:r>
              <a:rPr lang="en-US" sz="6000" b="1" dirty="0" err="1" smtClean="0"/>
              <a:t>B_ke</a:t>
            </a:r>
            <a:r>
              <a:rPr lang="en-US" sz="6000" b="1" dirty="0" smtClean="0"/>
              <a:t> </a:t>
            </a:r>
          </a:p>
          <a:p>
            <a:pPr algn="just">
              <a:buNone/>
            </a:pPr>
            <a:r>
              <a:rPr lang="en-US" sz="6000" b="1" dirty="0" smtClean="0"/>
              <a:t>_ear    </a:t>
            </a:r>
            <a:r>
              <a:rPr lang="en-US" sz="6000" b="1" dirty="0" err="1" smtClean="0"/>
              <a:t>Sup_rher</a:t>
            </a:r>
            <a:r>
              <a:rPr lang="en-US" sz="6000" b="1" dirty="0" smtClean="0"/>
              <a:t>_   </a:t>
            </a:r>
            <a:r>
              <a:rPr lang="en-US" sz="6000" b="1" dirty="0" err="1" smtClean="0"/>
              <a:t>C_r</a:t>
            </a:r>
            <a:endParaRPr lang="ru-RU" sz="6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28"/>
            <a:ext cx="184548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357430"/>
            <a:ext cx="12377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357166"/>
            <a:ext cx="198026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2285992"/>
            <a:ext cx="155972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2214554"/>
            <a:ext cx="200024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191</Words>
  <Application>Microsoft Office PowerPoint</Application>
  <PresentationFormat>Экран (4:3)</PresentationFormat>
  <Paragraphs>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__ __ __ __</vt:lpstr>
      <vt:lpstr>__ __ __ __</vt:lpstr>
      <vt:lpstr>__ __ __ __</vt:lpstr>
      <vt:lpstr>__ __ __ __</vt:lpstr>
      <vt:lpstr>__ __ __ __ __ __ __ __ __ </vt:lpstr>
      <vt:lpstr>__ __ __</vt:lpstr>
      <vt:lpstr>Слайд 8</vt:lpstr>
      <vt:lpstr>Слайд 9</vt:lpstr>
      <vt:lpstr>My favorite toy is …</vt:lpstr>
      <vt:lpstr>Назовите пропущенные буквы</vt:lpstr>
      <vt:lpstr>Соедините пары букв</vt:lpstr>
      <vt:lpstr>Расставьте буквы по порядку</vt:lpstr>
      <vt:lpstr>Расставьте буквы по порядку</vt:lpstr>
      <vt:lpstr>Расставьте буквы по порядку</vt:lpstr>
      <vt:lpstr>Расставьте буквы по порядку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Netbook</cp:lastModifiedBy>
  <cp:revision>14</cp:revision>
  <dcterms:created xsi:type="dcterms:W3CDTF">2013-01-06T18:32:13Z</dcterms:created>
  <dcterms:modified xsi:type="dcterms:W3CDTF">2013-02-14T04:27:30Z</dcterms:modified>
</cp:coreProperties>
</file>