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7"/>
  </p:notesMasterIdLst>
  <p:sldIdLst>
    <p:sldId id="256" r:id="rId2"/>
    <p:sldId id="257" r:id="rId3"/>
    <p:sldId id="267" r:id="rId4"/>
    <p:sldId id="259" r:id="rId5"/>
    <p:sldId id="260" r:id="rId6"/>
    <p:sldId id="261" r:id="rId7"/>
    <p:sldId id="263" r:id="rId8"/>
    <p:sldId id="269" r:id="rId9"/>
    <p:sldId id="270" r:id="rId10"/>
    <p:sldId id="268" r:id="rId11"/>
    <p:sldId id="264" r:id="rId12"/>
    <p:sldId id="271" r:id="rId13"/>
    <p:sldId id="272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 varScale="1">
        <p:scale>
          <a:sx n="61" d="100"/>
          <a:sy n="61" d="100"/>
        </p:scale>
        <p:origin x="-90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69F80-E8EB-4A48-9B6B-2AA78EBD95EB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353BD-83C9-43BF-89CB-381B57DF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648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D6754F3-7BCE-4B33-BE2B-7339AA591DD7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89B1348-7BFC-4E95-BCF7-0F2F5E8667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Методы научно – педагогического исследования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3376" y="4251387"/>
            <a:ext cx="5812880" cy="1193837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rgbClr val="00B050"/>
                </a:solidFill>
              </a:rPr>
              <a:t>«Без стремления к научной работе учитель неизбежно попадает под власть трёх педагогических демонов: механичности, рутинности, банальности.»</a:t>
            </a:r>
          </a:p>
          <a:p>
            <a:pPr algn="r"/>
            <a:r>
              <a:rPr lang="ru-RU" sz="1600" dirty="0" smtClean="0">
                <a:solidFill>
                  <a:srgbClr val="00B050"/>
                </a:solidFill>
              </a:rPr>
              <a:t>А. Дистервег</a:t>
            </a:r>
            <a:endParaRPr lang="ru-RU" sz="1600" dirty="0">
              <a:solidFill>
                <a:srgbClr val="00B050"/>
              </a:solidFill>
            </a:endParaRPr>
          </a:p>
        </p:txBody>
      </p:sp>
      <p:pic>
        <p:nvPicPr>
          <p:cNvPr id="1028" name="Picture 4" descr="C:\Documents and Settings\hobbit\Мои документы\картинки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0572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161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4814" y="715912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К </a:t>
            </a:r>
            <a:r>
              <a:rPr lang="ru-RU" sz="2400" u="sng" dirty="0">
                <a:solidFill>
                  <a:srgbClr val="FF0000"/>
                </a:solidFill>
              </a:rPr>
              <a:t>эмпирическим методам исследования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i="1" dirty="0">
                <a:solidFill>
                  <a:srgbClr val="002060"/>
                </a:solidFill>
              </a:rPr>
              <a:t>относят все те методы, приемы, способы познавательной деятельности, а также формулирования и закрепления знаний, которые являются содержанием практики или непосредственным результатом её. Их можно разделить на две подгруппы: методы вычленения и исследования эмпирического объекта; методы обработки и систематизации полученного эмпирического знания, а также на соответствующие им формы этого знания. </a:t>
            </a:r>
          </a:p>
        </p:txBody>
      </p:sp>
      <p:pic>
        <p:nvPicPr>
          <p:cNvPr id="2050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5" y="4817378"/>
            <a:ext cx="1370807" cy="117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48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Эмпирические методы исследования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1. Наблюдение</a:t>
            </a:r>
          </a:p>
          <a:p>
            <a:r>
              <a:rPr lang="ru-RU" sz="2000" dirty="0" smtClean="0"/>
              <a:t>2. Беседа</a:t>
            </a:r>
          </a:p>
          <a:p>
            <a:r>
              <a:rPr lang="ru-RU" sz="2000" dirty="0" smtClean="0"/>
              <a:t>3. Интервью</a:t>
            </a:r>
          </a:p>
          <a:p>
            <a:r>
              <a:rPr lang="ru-RU" sz="2000" dirty="0" smtClean="0"/>
              <a:t>4. Анкетирование</a:t>
            </a:r>
          </a:p>
          <a:p>
            <a:r>
              <a:rPr lang="ru-RU" sz="2000" dirty="0" smtClean="0"/>
              <a:t>5. Тестирование</a:t>
            </a:r>
          </a:p>
          <a:p>
            <a:r>
              <a:rPr lang="ru-RU" sz="2000" dirty="0" smtClean="0"/>
              <a:t>6. Изучение школьной документации и продуктов         деятельности учащихся</a:t>
            </a:r>
          </a:p>
          <a:p>
            <a:r>
              <a:rPr lang="ru-RU" sz="2000" dirty="0" smtClean="0"/>
              <a:t>7.Педагогический эксперимент</a:t>
            </a:r>
          </a:p>
          <a:p>
            <a:r>
              <a:rPr lang="ru-RU" sz="2000" dirty="0" smtClean="0"/>
              <a:t>8.Изучение и обобщение педагогического опыта    </a:t>
            </a:r>
          </a:p>
          <a:p>
            <a:r>
              <a:rPr lang="ru-RU" sz="2000" dirty="0" smtClean="0"/>
              <a:t>8. Шкалирование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9.Рейтинг</a:t>
            </a:r>
            <a:endParaRPr lang="ru-RU" sz="2000" dirty="0"/>
          </a:p>
        </p:txBody>
      </p:sp>
      <p:pic>
        <p:nvPicPr>
          <p:cNvPr id="4098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196911"/>
            <a:ext cx="1110307" cy="94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063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817583"/>
            <a:ext cx="5792524" cy="595193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Эмпирические методы исследования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340768"/>
            <a:ext cx="6196405" cy="3603812"/>
          </a:xfrm>
        </p:spPr>
        <p:txBody>
          <a:bodyPr>
            <a:noAutofit/>
          </a:bodyPr>
          <a:lstStyle/>
          <a:p>
            <a:r>
              <a:rPr lang="ru-RU" sz="1600" u="sng" dirty="0" smtClean="0">
                <a:solidFill>
                  <a:schemeClr val="tx2">
                    <a:lumMod val="50000"/>
                  </a:schemeClr>
                </a:solidFill>
              </a:rPr>
              <a:t>Наблюдение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 – целенаправленное, систематическое изучение определённого педагогического явления. Этот метод исследования рассчитан на непосредственное получение нужной информации через органы чувств.</a:t>
            </a:r>
          </a:p>
          <a:p>
            <a:r>
              <a:rPr lang="ru-RU" sz="1600" u="sng" dirty="0" smtClean="0">
                <a:solidFill>
                  <a:schemeClr val="tx2">
                    <a:lumMod val="50000"/>
                  </a:schemeClr>
                </a:solidFill>
              </a:rPr>
              <a:t>Беседа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 – проводиться по заранее намеченному плану, в свободной форме, без записывания ответов собеседника.</a:t>
            </a:r>
          </a:p>
          <a:p>
            <a:r>
              <a:rPr lang="ru-RU" sz="1600" u="sng" dirty="0" smtClean="0">
                <a:solidFill>
                  <a:schemeClr val="tx2">
                    <a:lumMod val="50000"/>
                  </a:schemeClr>
                </a:solidFill>
              </a:rPr>
              <a:t>Интервью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– используется в целях выяснения мнения и отношения воспитанника, воспитателя к тем или иным фактам или событиям для составления более глубокого представления о сущности и причинах педагогических явлений.</a:t>
            </a:r>
          </a:p>
          <a:p>
            <a:r>
              <a:rPr lang="ru-RU" sz="1600" u="sng" dirty="0" smtClean="0">
                <a:solidFill>
                  <a:schemeClr val="tx2">
                    <a:lumMod val="50000"/>
                  </a:schemeClr>
                </a:solidFill>
              </a:rPr>
              <a:t>Анкетирование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 – метод массового сбора материала с помощью специально разработанных опросных листов.</a:t>
            </a:r>
          </a:p>
          <a:p>
            <a:r>
              <a:rPr lang="ru-RU" sz="1600" u="sng" dirty="0">
                <a:solidFill>
                  <a:schemeClr val="tx2">
                    <a:lumMod val="50000"/>
                  </a:schemeClr>
                </a:solidFill>
              </a:rPr>
              <a:t>Тестирование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– метод педагогического исследования с использованием тестов – стандартизированные задания, результат выполнения которых позволяет измерять некоторые психофизиологические и личностные характеристики, а также знания, умения и навыки испытуемого.</a:t>
            </a:r>
          </a:p>
          <a:p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9958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836712"/>
            <a:ext cx="5576500" cy="595193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Эмпирические методы исследования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340768"/>
            <a:ext cx="6327805" cy="4382301"/>
          </a:xfrm>
        </p:spPr>
        <p:txBody>
          <a:bodyPr>
            <a:noAutofit/>
          </a:bodyPr>
          <a:lstStyle/>
          <a:p>
            <a:r>
              <a:rPr lang="ru-RU" sz="1600" u="sng" dirty="0" smtClean="0">
                <a:solidFill>
                  <a:schemeClr val="tx2">
                    <a:lumMod val="50000"/>
                  </a:schemeClr>
                </a:solidFill>
              </a:rPr>
              <a:t>Изучение школьной документации и продуктов деятельности учащихся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– предполагает изучение журналов учёта успеваемости и посещаемости, личных дел и медицинских карт, протоколов собраний, результатов учебно – познавательной и творческой деятельности.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600" u="sng" dirty="0" smtClean="0"/>
              <a:t>Педагогический эксперимент </a:t>
            </a:r>
            <a:r>
              <a:rPr lang="ru-RU" sz="1600" dirty="0" smtClean="0"/>
              <a:t>– специально организованная педагогическая деятельность учителя и учащихся с заранее заданными исследовательскими целями; преднамеренное внесение изменений в процессе воспитания и обучения, глубокий качественный анализ и количественное измерение полученных результатов.</a:t>
            </a:r>
          </a:p>
          <a:p>
            <a:r>
              <a:rPr lang="ru-RU" sz="1600" u="sng" dirty="0" smtClean="0"/>
              <a:t>Изучение и обобщение педагогического опыта </a:t>
            </a:r>
            <a:r>
              <a:rPr lang="ru-RU" sz="1600" dirty="0" smtClean="0"/>
              <a:t>– направлен на анализ состояния практики.</a:t>
            </a:r>
          </a:p>
          <a:p>
            <a:r>
              <a:rPr lang="ru-RU" sz="1600" u="sng" dirty="0" smtClean="0"/>
              <a:t>Шкалирование</a:t>
            </a:r>
            <a:r>
              <a:rPr lang="ru-RU" sz="1600" dirty="0" smtClean="0"/>
              <a:t> – превращение качественных факторов в количественные ряды. </a:t>
            </a:r>
            <a:endParaRPr lang="ru-RU" sz="1600" dirty="0"/>
          </a:p>
          <a:p>
            <a:r>
              <a:rPr lang="ru-RU" sz="1600" u="sng" dirty="0" smtClean="0"/>
              <a:t>Рейтинг</a:t>
            </a:r>
            <a:r>
              <a:rPr lang="ru-RU" sz="1600" dirty="0" smtClean="0"/>
              <a:t> – метод исследования, предполагающий выявления значимости того или иного качества для испытуемой личности.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292949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Вывод</a:t>
            </a:r>
            <a:b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484784"/>
            <a:ext cx="6183789" cy="4238285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Педагогическая наука постоянно развивается, пополняя свои знания результатами исследований. </a:t>
            </a:r>
          </a:p>
          <a:p>
            <a:r>
              <a:rPr lang="ru-RU" sz="1600" dirty="0">
                <a:solidFill>
                  <a:schemeClr val="accent4">
                    <a:lumMod val="50000"/>
                  </a:schemeClr>
                </a:solidFill>
              </a:rPr>
              <a:t>Самое важное в завершенном педагогическом исследовании — это внедрение его результатов в практику. Под внедрением результатов понимается целый комплекс мероприятий, реализуемых в определенной последовательности, включающих информирование педагогической общественности о полученных выводах или выявленных закономерностях, дающих основание для внесения каких-либо изменений в практику (через педагогическую печать, в устных выступлениях и т. д.); создание новых учебных и методических пособий, базирующихся на полученных данных экспериментального исследования (например, при перестройке обучения в начальной школе); разработка методических инструкций и рекомендаций и т. д. 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2522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764705"/>
            <a:ext cx="6893237" cy="936104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Вывод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772816"/>
            <a:ext cx="6196405" cy="3603812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accent4">
                    <a:lumMod val="50000"/>
                  </a:schemeClr>
                </a:solidFill>
              </a:rPr>
              <a:t>Залогом успешного внедрения и распространения результатов педагогических исследований и изученного и научно обоснованного передового опыта является творческое содружество учителей и работников педагогической науки, интерес учителей к чтению научно-педагогической и методической литературы, стремление лично, непосредственно участвовать в опытной и экспериментальной работе, особенно на том этапе, когда организуется массовая проверка новых учебно-методических материалов, в которых заложены новые идеи и отражены результаты научно-педагогических исследований.</a:t>
            </a:r>
          </a:p>
          <a:p>
            <a:r>
              <a:rPr lang="ru-RU" sz="1600" dirty="0">
                <a:solidFill>
                  <a:schemeClr val="accent4">
                    <a:lumMod val="50000"/>
                  </a:schemeClr>
                </a:solidFill>
              </a:rPr>
              <a:t>Знание основных методов ведения педагогических исследований необходимо каждому творчески работающему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человеку,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</a:rPr>
              <a:t>который должен знать и уметь применять эти методы как для изучения опыта других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людей,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</a:rPr>
              <a:t>так и для организации проверки на научной основе своих собственных педагогических находок и открытий, применяемых в иных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10969413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Пояснительная записка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Понятие «</a:t>
            </a:r>
            <a:r>
              <a:rPr lang="ru-RU" sz="1600" dirty="0">
                <a:solidFill>
                  <a:srgbClr val="002060"/>
                </a:solidFill>
              </a:rPr>
              <a:t>метод» с древнейших времен использовалось как синоним выражений «путь исследования, способ познания». Современная философия трактует его как форму практического и теоретического освоения действительности, систему способов, приемов, принципов и подходов, которые может использовать конкретная наука для познания своего предмета</a:t>
            </a:r>
            <a:r>
              <a:rPr lang="ru-RU" sz="1600" dirty="0" smtClean="0">
                <a:solidFill>
                  <a:srgbClr val="002060"/>
                </a:solidFill>
              </a:rPr>
              <a:t>. Наука может развиваться лишь в том случае, если она пополняется новыми знаниями, приобретаемыми в процессе исследований. </a:t>
            </a:r>
          </a:p>
          <a:p>
            <a:r>
              <a:rPr lang="ru-RU" sz="1600" i="1" u="sng" dirty="0" smtClean="0">
                <a:solidFill>
                  <a:srgbClr val="002060"/>
                </a:solidFill>
              </a:rPr>
              <a:t>Педагогическое исследование </a:t>
            </a:r>
            <a:r>
              <a:rPr lang="ru-RU" sz="1600" dirty="0" smtClean="0">
                <a:solidFill>
                  <a:srgbClr val="002060"/>
                </a:solidFill>
              </a:rPr>
              <a:t>– это процесс и результат научной деятельности, направленной на получение новых знаний о закономерностях образования, поиска путей совершенствования тех или иных сторон педагогического процесса.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Педагогические исследования могут иметь </a:t>
            </a:r>
            <a:r>
              <a:rPr lang="ru-RU" sz="1600" i="1" dirty="0" smtClean="0">
                <a:solidFill>
                  <a:srgbClr val="002060"/>
                </a:solidFill>
              </a:rPr>
              <a:t>теоритический  </a:t>
            </a:r>
            <a:r>
              <a:rPr lang="ru-RU" sz="1600" dirty="0" smtClean="0">
                <a:solidFill>
                  <a:srgbClr val="002060"/>
                </a:solidFill>
              </a:rPr>
              <a:t>и </a:t>
            </a:r>
            <a:r>
              <a:rPr lang="ru-RU" sz="1600" i="1" dirty="0" smtClean="0">
                <a:solidFill>
                  <a:srgbClr val="002060"/>
                </a:solidFill>
              </a:rPr>
              <a:t>опытно – экспериментальный характер.</a:t>
            </a:r>
          </a:p>
          <a:p>
            <a:pPr marL="0" indent="0">
              <a:buNone/>
            </a:pPr>
            <a:endParaRPr lang="ru-RU" sz="1600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93102" y="2136338"/>
            <a:ext cx="357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86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3504" y="1869484"/>
            <a:ext cx="57423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 современной учебной литературе дается такое определение: метод научно-педагогического исследования - это способ исследования психолого-педагогических процессов формирования личности, установленной объективной закономерности воспитания и обучения.</a:t>
            </a:r>
          </a:p>
        </p:txBody>
      </p:sp>
      <p:pic>
        <p:nvPicPr>
          <p:cNvPr id="1028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788" y="3902075"/>
            <a:ext cx="1100137" cy="180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05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о направленности: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Фундаментальные исследования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Своим результатом имеют обобщающие концепции, предлагают модели развития педагогических систем на прогностической основе.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u="sng" dirty="0" smtClean="0">
                <a:solidFill>
                  <a:schemeClr val="bg2">
                    <a:lumMod val="50000"/>
                  </a:schemeClr>
                </a:solidFill>
              </a:rPr>
              <a:t>Прикладные исследования </a:t>
            </a:r>
          </a:p>
          <a:p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Направлены на углублённое изучение отдельных сторон педпроцесса, раскрытие закономерностей многосторонней педагогической практики.</a:t>
            </a:r>
            <a:endParaRPr lang="ru-RU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0496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Методы научно – педагогического исследования.</a:t>
            </a:r>
            <a:endParaRPr lang="ru-RU" sz="2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004048" y="1988840"/>
            <a:ext cx="108012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2627784" y="1988840"/>
            <a:ext cx="86409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187624" y="3284984"/>
            <a:ext cx="2880320" cy="7560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Теоретические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68144" y="3284984"/>
            <a:ext cx="2448272" cy="7560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Эмпирические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94571" y="3140968"/>
            <a:ext cx="377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11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Теоретические методы исследования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Позволяют уточнить, расширить и систематизировать научные факты, объяснить и предсказать явления, повысить надёжность полученных результатов, перейти от абстрактного к конкретному знанию, установить взаимоотношения между различными понятиями и гипотезами, выделить среди них наиболее существенные и второстепенные.</a:t>
            </a:r>
            <a:endParaRPr lang="ru-RU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8920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764703"/>
            <a:ext cx="6656620" cy="12553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Теоретические методы исследования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2119257"/>
            <a:ext cx="6111781" cy="354199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1. Анализ</a:t>
            </a:r>
          </a:p>
          <a:p>
            <a:r>
              <a:rPr lang="ru-RU" sz="2000" dirty="0" smtClean="0">
                <a:solidFill>
                  <a:srgbClr val="00B050"/>
                </a:solidFill>
              </a:rPr>
              <a:t>2. Синтез</a:t>
            </a:r>
          </a:p>
          <a:p>
            <a:r>
              <a:rPr lang="ru-RU" sz="2000" dirty="0" smtClean="0">
                <a:solidFill>
                  <a:srgbClr val="00B050"/>
                </a:solidFill>
              </a:rPr>
              <a:t>3. Сравнение</a:t>
            </a:r>
          </a:p>
          <a:p>
            <a:r>
              <a:rPr lang="ru-RU" sz="2000" dirty="0" smtClean="0">
                <a:solidFill>
                  <a:srgbClr val="00B050"/>
                </a:solidFill>
              </a:rPr>
              <a:t>4. Абстрагирование</a:t>
            </a:r>
          </a:p>
          <a:p>
            <a:r>
              <a:rPr lang="ru-RU" sz="2000" dirty="0" smtClean="0">
                <a:solidFill>
                  <a:srgbClr val="00B050"/>
                </a:solidFill>
              </a:rPr>
              <a:t>5. Конкретизация</a:t>
            </a:r>
          </a:p>
          <a:p>
            <a:r>
              <a:rPr lang="ru-RU" sz="2000" dirty="0" smtClean="0">
                <a:solidFill>
                  <a:srgbClr val="00B050"/>
                </a:solidFill>
              </a:rPr>
              <a:t>6. Обобщение</a:t>
            </a:r>
          </a:p>
          <a:p>
            <a:r>
              <a:rPr lang="ru-RU" sz="2000" dirty="0" smtClean="0">
                <a:solidFill>
                  <a:srgbClr val="00B050"/>
                </a:solidFill>
              </a:rPr>
              <a:t>7. Моделирование</a:t>
            </a:r>
          </a:p>
          <a:p>
            <a:r>
              <a:rPr lang="ru-RU" sz="2000" dirty="0" smtClean="0">
                <a:solidFill>
                  <a:srgbClr val="00B050"/>
                </a:solidFill>
              </a:rPr>
              <a:t>8. Индукция и дедукция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437112"/>
            <a:ext cx="1829714" cy="156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9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817583"/>
            <a:ext cx="5864532" cy="451177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Теоретические методы исследования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196752"/>
            <a:ext cx="6327805" cy="4526317"/>
          </a:xfrm>
        </p:spPr>
        <p:txBody>
          <a:bodyPr>
            <a:noAutofit/>
          </a:bodyPr>
          <a:lstStyle/>
          <a:p>
            <a:r>
              <a:rPr lang="ru-RU" sz="1600" u="sng" dirty="0">
                <a:solidFill>
                  <a:schemeClr val="bg2">
                    <a:lumMod val="25000"/>
                  </a:schemeClr>
                </a:solidFill>
              </a:rPr>
              <a:t>Анализ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– разложение целого на части, позволяет вскрыть внутреннюю структуру объекта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endParaRPr lang="ru-RU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600" u="sng" dirty="0">
                <a:solidFill>
                  <a:schemeClr val="bg2">
                    <a:lumMod val="25000"/>
                  </a:schemeClr>
                </a:solidFill>
              </a:rPr>
              <a:t>Синтез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– соединение частей или свойств (сторон) изучаемого объекта в единое целое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endParaRPr lang="ru-RU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600" u="sng" dirty="0">
                <a:solidFill>
                  <a:schemeClr val="bg2">
                    <a:lumMod val="25000"/>
                  </a:schemeClr>
                </a:solidFill>
              </a:rPr>
              <a:t>Сравнение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как сопоставление познаваемых с целью выявления сходства и различия между ними. С помощью сравнения устанавливаются связи между предметами и явлениями и происходит их классификация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600" u="sng" dirty="0">
                <a:solidFill>
                  <a:schemeClr val="bg2">
                    <a:lumMod val="25000"/>
                  </a:schemeClr>
                </a:solidFill>
              </a:rPr>
              <a:t>Абстрагирование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– процесс мысленного отвлечения какого-либо свойства или признака предмета от самого предмета, от других его свойств. Конкретизация предполагает включение абстрактного понятия в многообразие действительных свойств, связей и отношений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09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817583"/>
            <a:ext cx="6080556" cy="523185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Теоретические методы исследования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412776"/>
            <a:ext cx="6196405" cy="3603812"/>
          </a:xfrm>
        </p:spPr>
        <p:txBody>
          <a:bodyPr>
            <a:noAutofit/>
          </a:bodyPr>
          <a:lstStyle/>
          <a:p>
            <a:r>
              <a:rPr lang="ru-RU" sz="1600" u="sng" dirty="0">
                <a:solidFill>
                  <a:schemeClr val="bg2">
                    <a:lumMod val="25000"/>
                  </a:schemeClr>
                </a:solidFill>
              </a:rPr>
              <a:t>Конкретизация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мысленная реконструкция, воссоздание предмета на основе вычлененных ранее абстракций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600" u="sng" dirty="0">
                <a:solidFill>
                  <a:schemeClr val="bg2">
                    <a:lumMod val="25000"/>
                  </a:schemeClr>
                </a:solidFill>
              </a:rPr>
              <a:t>Обобщение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– выделение в явлениях общих черт, подытоживание исследования. Обобщение тем убедительнее, чем большее количество существенных признаков явлений подвергалось сравнению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600" u="sng" dirty="0" smtClean="0">
                <a:solidFill>
                  <a:schemeClr val="tx2">
                    <a:lumMod val="50000"/>
                  </a:schemeClr>
                </a:solidFill>
              </a:rPr>
              <a:t>Моделирование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 – это исследование процессов и явлений при помощи их реальных или идеальных моделей.</a:t>
            </a:r>
          </a:p>
          <a:p>
            <a:endParaRPr lang="ru-RU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600" u="sng" dirty="0" smtClean="0">
                <a:solidFill>
                  <a:schemeClr val="tx2">
                    <a:lumMod val="50000"/>
                  </a:schemeClr>
                </a:solidFill>
              </a:rPr>
              <a:t>Индукция и дедукция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– логические методы обобщения полученных эмпирическим путём данных. Индуктивный метод предполагает движение мысли от частных суждений к общему выводу, дедуктивный – от общего суждения к частному выводу.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0690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259</TotalTime>
  <Words>1011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Кнопка</vt:lpstr>
      <vt:lpstr>Методы научно – педагогического исследования</vt:lpstr>
      <vt:lpstr>Пояснительная записка</vt:lpstr>
      <vt:lpstr>Презентация PowerPoint</vt:lpstr>
      <vt:lpstr>По направленности:</vt:lpstr>
      <vt:lpstr>Методы научно – педагогического исследования.</vt:lpstr>
      <vt:lpstr>Теоретические методы исследования</vt:lpstr>
      <vt:lpstr>Теоретические методы исследования</vt:lpstr>
      <vt:lpstr>Теоретические методы исследования</vt:lpstr>
      <vt:lpstr>Теоретические методы исследования</vt:lpstr>
      <vt:lpstr>Презентация PowerPoint</vt:lpstr>
      <vt:lpstr>Эмпирические методы исследования</vt:lpstr>
      <vt:lpstr>Эмпирические методы исследования</vt:lpstr>
      <vt:lpstr>Эмпирические методы исследования</vt:lpstr>
      <vt:lpstr>Вывод </vt:lpstr>
      <vt:lpstr>Вывод</vt:lpstr>
    </vt:vector>
  </TitlesOfParts>
  <Company>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научно – педагогического исследования</dc:title>
  <dc:creator>hobbitPC</dc:creator>
  <cp:lastModifiedBy>hobbitPC</cp:lastModifiedBy>
  <cp:revision>25</cp:revision>
  <dcterms:created xsi:type="dcterms:W3CDTF">2012-11-14T11:39:31Z</dcterms:created>
  <dcterms:modified xsi:type="dcterms:W3CDTF">2012-11-20T16:37:32Z</dcterms:modified>
</cp:coreProperties>
</file>