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60" r:id="rId4"/>
    <p:sldId id="262" r:id="rId5"/>
    <p:sldId id="264" r:id="rId6"/>
    <p:sldId id="266" r:id="rId7"/>
    <p:sldId id="267" r:id="rId8"/>
    <p:sldId id="268" r:id="rId9"/>
    <p:sldId id="269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4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87F88FA-7A38-4272-967E-5FF1CDEFF5BE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261605C-780B-4BCD-8D30-AC1059A0E3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549F6-7CDB-4912-B1A9-84968DD42051}" type="datetime1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8991C-4960-4E6B-ABDB-790C64515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F56C9-5FD6-40C4-B92E-04D4AF74D364}" type="datetime1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BAF5C-6447-4348-9889-DD8FEA75EA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765C9-5BFE-4F20-AD1E-3D052EA297B1}" type="datetime1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96AA9-E6DC-4C48-BF9D-1C7360E31A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D8D07-6A28-4983-BB72-6CFB9303B187}" type="datetime1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7FBCE-48A0-42B8-BCE4-37A8CFF6F6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E8CC8-11C5-4FCA-AD92-23385B97C2B3}" type="datetime1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C042E-E3FC-44C5-9C8D-9D44E9F8D7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A6E9F-220D-490A-AF61-0C606CCD933C}" type="datetime1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D4761-5AEB-4351-8171-C6E61F25C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C5161-EFFA-4642-B7A3-0E865B2C0B9D}" type="datetime1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063A9-F6ED-45FA-99FD-CAAB673C1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8E073-F40D-4673-B93B-7866F3DFB3AA}" type="datetime1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01892-DE39-4B2E-9492-D2CCD57384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EE992-CA4C-44CA-A1F5-A6EDA6C6F84E}" type="datetime1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8D35E-F22E-4070-8E61-FE7F62851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9D07D-684E-43F8-B645-63D76A2CEB69}" type="datetime1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AF65F-266F-4AA4-B08F-CAA929486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5FCAF-8A8F-4FAC-8AEC-23BF0694E0FF}" type="datetime1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9CB9F-A757-42B7-A6A4-AC325C9A8E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5721B45-E407-4A14-9077-928FB7905110}" type="datetime1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7E76F33-2EE4-40D5-9E92-790309BD7D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wipe dir="u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84;&#1086;&#1103;\&#1076;&#1086;&#1084;%20&#1078;&#1080;&#1074;&#1086;&#1090;&#1085;&#1099;&#1077;\Zvuk_-_Nyaukane_koshki_(iPlayer.fm)%20(1)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450" y="1916113"/>
            <a:ext cx="6500813" cy="2457450"/>
          </a:xfrm>
        </p:spPr>
        <p:txBody>
          <a:bodyPr/>
          <a:lstStyle/>
          <a:p>
            <a:pPr eaLnBrk="1" hangingPunct="1"/>
            <a:r>
              <a:rPr lang="ru-RU" sz="6600" b="1" i="1" smtClean="0">
                <a:solidFill>
                  <a:schemeClr val="folHlink"/>
                </a:solidFill>
              </a:rPr>
              <a:t>Домашние животные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643313" y="5072063"/>
            <a:ext cx="45720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>
                <a:solidFill>
                  <a:schemeClr val="hlink"/>
                </a:solidFill>
                <a:latin typeface="Calibri" pitchFamily="34" charset="0"/>
              </a:rPr>
              <a:t>Подготовила  воспитатель</a:t>
            </a:r>
            <a:endParaRPr lang="ru-RU">
              <a:solidFill>
                <a:schemeClr val="hlink"/>
              </a:solidFill>
            </a:endParaRPr>
          </a:p>
          <a:p>
            <a:pPr algn="r"/>
            <a:r>
              <a:rPr lang="ru-RU">
                <a:solidFill>
                  <a:schemeClr val="hlink"/>
                </a:solidFill>
              </a:rPr>
              <a:t> ГБОУ детского сада № 1528</a:t>
            </a:r>
          </a:p>
          <a:p>
            <a:pPr algn="r"/>
            <a:r>
              <a:rPr lang="ru-RU">
                <a:solidFill>
                  <a:schemeClr val="hlink"/>
                </a:solidFill>
              </a:rPr>
              <a:t>Шмалько Марина Сергеевна</a:t>
            </a:r>
            <a:r>
              <a:rPr lang="ru-RU">
                <a:solidFill>
                  <a:srgbClr val="0070C0"/>
                </a:solidFill>
              </a:rPr>
              <a:t> 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3-004-Koshka.jpg"/>
          <p:cNvPicPr>
            <a:picLocks noGrp="1" noChangeAspect="1"/>
          </p:cNvPicPr>
          <p:nvPr>
            <p:ph idx="1"/>
          </p:nvPr>
        </p:nvPicPr>
        <p:blipFill>
          <a:blip r:embed="rId3"/>
          <a:srcRect l="12643" t="17609" r="17242" b="13419"/>
          <a:stretch>
            <a:fillRect/>
          </a:stretch>
        </p:blipFill>
        <p:spPr>
          <a:xfrm>
            <a:off x="0" y="1563688"/>
            <a:ext cx="3635375" cy="280193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471738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Мордочка усатая,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Шубка полосатая,                                                                                            Часто умывается,                                                                                                          А с водой не знается.                                                                                               </a:t>
            </a:r>
            <a:r>
              <a:rPr lang="ru-RU" dirty="0"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0_7c09a_cc28ebf7_X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63" y="620713"/>
            <a:ext cx="20288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65588" y="3213100"/>
            <a:ext cx="1801812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Zvuk_-_Nyaukane_koshki_(iPlayer.fm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215313" y="5786438"/>
            <a:ext cx="3048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6362700" y="3933825"/>
            <a:ext cx="635000" cy="447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bIns="126960" anchor="ctr">
            <a:spAutoFit/>
          </a:bodyPr>
          <a:lstStyle/>
          <a:p>
            <a:pPr algn="ctr"/>
            <a:r>
              <a:rPr lang="ru-RU"/>
              <a:t>КОТ</a:t>
            </a: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1154113" y="4581525"/>
            <a:ext cx="990600" cy="447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bIns="126960" anchor="ctr">
            <a:spAutoFit/>
          </a:bodyPr>
          <a:lstStyle/>
          <a:p>
            <a:pPr algn="ctr"/>
            <a:r>
              <a:rPr lang="ru-RU"/>
              <a:t>КОШКА</a:t>
            </a: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4113213" y="5876925"/>
            <a:ext cx="1263650" cy="447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bIns="126960" anchor="ctr">
            <a:spAutoFit/>
          </a:bodyPr>
          <a:lstStyle/>
          <a:p>
            <a:pPr algn="ctr"/>
            <a:r>
              <a:rPr lang="ru-RU"/>
              <a:t>КОТЁНОК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101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2857500" cy="1357313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>С хозяином дружит,</a:t>
            </a:r>
            <a:br>
              <a:rPr lang="ru-RU" sz="2200" dirty="0" smtClean="0"/>
            </a:br>
            <a:r>
              <a:rPr lang="ru-RU" sz="2200" dirty="0" smtClean="0"/>
              <a:t>Дом сторожит,</a:t>
            </a:r>
            <a:br>
              <a:rPr lang="ru-RU" sz="2200" dirty="0" smtClean="0"/>
            </a:br>
            <a:r>
              <a:rPr lang="ru-RU" sz="2200" dirty="0" smtClean="0"/>
              <a:t>Живет под крылечком,</a:t>
            </a:r>
            <a:br>
              <a:rPr lang="ru-RU" sz="2200" dirty="0" smtClean="0"/>
            </a:br>
            <a:r>
              <a:rPr lang="ru-RU" sz="2200" dirty="0" smtClean="0"/>
              <a:t>А хвост колечком.</a:t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</a:t>
            </a:r>
            <a:endParaRPr lang="ru-RU" dirty="0"/>
          </a:p>
        </p:txBody>
      </p:sp>
      <p:pic>
        <p:nvPicPr>
          <p:cNvPr id="4" name="Содержимое 3" descr="EgfKxT0PXnU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70669" y="1066857"/>
            <a:ext cx="2720468" cy="2720468"/>
          </a:xfrm>
          <a:prstGeom prst="roundRect">
            <a:avLst/>
          </a:prstGeom>
        </p:spPr>
      </p:pic>
      <p:pic>
        <p:nvPicPr>
          <p:cNvPr id="5" name="Рисунок 4" descr="10190474_0picture416_1333441547.jpg"/>
          <p:cNvPicPr>
            <a:picLocks noChangeAspect="1"/>
          </p:cNvPicPr>
          <p:nvPr/>
        </p:nvPicPr>
        <p:blipFill>
          <a:blip r:embed="rId4"/>
          <a:srcRect r="3125" b="3125"/>
          <a:stretch>
            <a:fillRect/>
          </a:stretch>
        </p:blipFill>
        <p:spPr>
          <a:xfrm>
            <a:off x="4785190" y="3893293"/>
            <a:ext cx="3311910" cy="2483562"/>
          </a:xfrm>
          <a:prstGeom prst="roundRect">
            <a:avLst/>
          </a:prstGeom>
        </p:spPr>
      </p:pic>
      <p:pic>
        <p:nvPicPr>
          <p:cNvPr id="6" name="Рисунок 5" descr="744fb44a178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702" y="2710773"/>
            <a:ext cx="1755276" cy="2118581"/>
          </a:xfrm>
          <a:prstGeom prst="roundRect">
            <a:avLst/>
          </a:prstGeom>
        </p:spPr>
      </p:pic>
      <p:pic>
        <p:nvPicPr>
          <p:cNvPr id="10" name="собака.wav">
            <a:hlinkClick r:id="" action="ppaction://media"/>
          </p:cNvPr>
          <p:cNvPicPr>
            <a:picLocks noRot="1" noChangeAspect="1"/>
          </p:cNvPicPr>
          <p:nvPr>
            <a:wavAudioFile r:embed="rId1" name="собака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358188" y="5876925"/>
            <a:ext cx="357187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6276975" y="2492375"/>
            <a:ext cx="1116013" cy="447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bIns="126960" anchor="ctr">
            <a:spAutoFit/>
          </a:bodyPr>
          <a:lstStyle/>
          <a:p>
            <a:pPr algn="ctr"/>
            <a:r>
              <a:rPr lang="ru-RU"/>
              <a:t>СОБАКА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704850" y="4868863"/>
            <a:ext cx="1027113" cy="447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bIns="126960" anchor="ctr">
            <a:spAutoFit/>
          </a:bodyPr>
          <a:lstStyle/>
          <a:p>
            <a:pPr algn="ctr"/>
            <a:r>
              <a:rPr lang="ru-RU"/>
              <a:t>ЩЕНОК</a:t>
            </a: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3548063" y="5013325"/>
            <a:ext cx="666750" cy="447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bIns="126960" anchor="ctr">
            <a:spAutoFit/>
          </a:bodyPr>
          <a:lstStyle/>
          <a:p>
            <a:pPr algn="ctr"/>
            <a:r>
              <a:rPr lang="ru-RU"/>
              <a:t>ПЕС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42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lostworld_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5425" y="735013"/>
            <a:ext cx="4137025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 descr="i (1).jpg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0" y="2554288"/>
            <a:ext cx="3563938" cy="245268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Голодная мычит,</a:t>
            </a:r>
            <a:br>
              <a:rPr lang="ru-RU" sz="2000" dirty="0" smtClean="0"/>
            </a:br>
            <a:r>
              <a:rPr lang="ru-RU" sz="2000" dirty="0" smtClean="0"/>
              <a:t>Сытая жуёт,</a:t>
            </a:r>
            <a:br>
              <a:rPr lang="ru-RU" sz="2000" dirty="0" smtClean="0"/>
            </a:br>
            <a:r>
              <a:rPr lang="ru-RU" sz="2000" dirty="0" smtClean="0"/>
              <a:t>Всем ребятам</a:t>
            </a:r>
            <a:br>
              <a:rPr lang="ru-RU" sz="2000" dirty="0" smtClean="0"/>
            </a:br>
            <a:r>
              <a:rPr lang="ru-RU" sz="2000" dirty="0" smtClean="0"/>
              <a:t>Молоко даёт.</a:t>
            </a:r>
            <a:endParaRPr lang="ru-RU" sz="2000" dirty="0"/>
          </a:p>
        </p:txBody>
      </p:sp>
      <p:pic>
        <p:nvPicPr>
          <p:cNvPr id="6" name="Рисунок 5" descr="0010-026-Ikh-rebenok-telenok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1275" y="4273550"/>
            <a:ext cx="18002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корова.wav">
            <a:hlinkClick r:id="" action="ppaction://media"/>
          </p:cNvPr>
          <p:cNvPicPr>
            <a:picLocks noRot="1" noChangeAspect="1"/>
          </p:cNvPicPr>
          <p:nvPr>
            <a:wavAudioFile r:embed="rId1" name="корова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286750" y="59293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795338" y="4941888"/>
            <a:ext cx="1130300" cy="447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bIns="126960" anchor="ctr">
            <a:spAutoFit/>
          </a:bodyPr>
          <a:lstStyle/>
          <a:p>
            <a:pPr algn="ctr"/>
            <a:r>
              <a:rPr lang="ru-RU"/>
              <a:t>КОРОВА</a:t>
            </a: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5126038" y="5876925"/>
            <a:ext cx="1255712" cy="447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bIns="126960" anchor="ctr">
            <a:spAutoFit/>
          </a:bodyPr>
          <a:lstStyle/>
          <a:p>
            <a:pPr algn="ctr"/>
            <a:r>
              <a:rPr lang="ru-RU"/>
              <a:t>ТЕЛЁНОК</a:t>
            </a:r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6356350" y="3933825"/>
            <a:ext cx="669925" cy="447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bIns="126960" anchor="ctr">
            <a:spAutoFit/>
          </a:bodyPr>
          <a:lstStyle/>
          <a:p>
            <a:pPr algn="ctr"/>
            <a:r>
              <a:rPr lang="ru-RU"/>
              <a:t>БЫК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69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000" smtClean="0"/>
              <a:t>По горам, по долам,</a:t>
            </a:r>
            <a:br>
              <a:rPr lang="ru-RU" sz="2000" smtClean="0"/>
            </a:br>
            <a:r>
              <a:rPr lang="ru-RU" sz="2000" smtClean="0"/>
              <a:t>Ходит шуба, да кафтан.</a:t>
            </a:r>
          </a:p>
        </p:txBody>
      </p:sp>
      <p:pic>
        <p:nvPicPr>
          <p:cNvPr id="4" name="Содержимое 3" descr="baran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138613" y="1000125"/>
            <a:ext cx="3602037" cy="2614613"/>
          </a:xfrm>
        </p:spPr>
      </p:pic>
      <p:pic>
        <p:nvPicPr>
          <p:cNvPr id="5" name="Рисунок 4" descr="PP51041-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8" y="4456113"/>
            <a:ext cx="2370137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0015-015-Ovtsa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1905000"/>
            <a:ext cx="3062287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овца.wav">
            <a:hlinkClick r:id="" action="ppaction://media"/>
          </p:cNvPr>
          <p:cNvPicPr>
            <a:picLocks noRot="1" noChangeAspect="1"/>
          </p:cNvPicPr>
          <p:nvPr>
            <a:wavAudioFile r:embed="rId1" name="овца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286750" y="58578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6202363" y="3933825"/>
            <a:ext cx="957262" cy="447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bIns="126960" anchor="ctr">
            <a:spAutoFit/>
          </a:bodyPr>
          <a:lstStyle/>
          <a:p>
            <a:pPr algn="ctr"/>
            <a:r>
              <a:rPr lang="ru-RU"/>
              <a:t>БАРАН</a:t>
            </a: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1376363" y="4365625"/>
            <a:ext cx="836612" cy="447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bIns="126960" anchor="ctr">
            <a:spAutoFit/>
          </a:bodyPr>
          <a:lstStyle/>
          <a:p>
            <a:pPr algn="ctr"/>
            <a:r>
              <a:rPr lang="ru-RU"/>
              <a:t>ОВЦА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2455863" y="6021388"/>
            <a:ext cx="1266825" cy="447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bIns="126960" anchor="ctr">
            <a:spAutoFit/>
          </a:bodyPr>
          <a:lstStyle/>
          <a:p>
            <a:pPr algn="ctr"/>
            <a:r>
              <a:rPr lang="ru-RU"/>
              <a:t>ЯГНЕНОК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0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71863" cy="15113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000" dirty="0"/>
              <a:t>Есть бородка, шерсть и ножки,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Ушки, хвост, а также рожки.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Хоть я блею, не пою -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Молоко тебе даю.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Я такая егоза!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И бодаюсь, я  ..</a:t>
            </a:r>
          </a:p>
        </p:txBody>
      </p:sp>
      <p:pic>
        <p:nvPicPr>
          <p:cNvPr id="4" name="Содержимое 3" descr="150125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65650" y="769938"/>
            <a:ext cx="3606800" cy="3284537"/>
          </a:xfrm>
        </p:spPr>
      </p:pic>
      <p:pic>
        <p:nvPicPr>
          <p:cNvPr id="5" name="Рисунок 4" descr="1320050200_1276096686_98909558_1-127609668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5588" y="4630738"/>
            <a:ext cx="1874837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kyli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963" y="2492375"/>
            <a:ext cx="2995612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33.wav">
            <a:hlinkClick r:id="" action="ppaction://media"/>
          </p:cNvPr>
          <p:cNvPicPr>
            <a:picLocks noRot="1" noChangeAspect="1"/>
          </p:cNvPicPr>
          <p:nvPr>
            <a:wavAudioFile r:embed="rId1" name="33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286750" y="59293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1473200" y="4941888"/>
            <a:ext cx="785813" cy="447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bIns="126960" anchor="ctr">
            <a:spAutoFit/>
          </a:bodyPr>
          <a:lstStyle/>
          <a:p>
            <a:pPr algn="ctr"/>
            <a:r>
              <a:rPr lang="ru-RU"/>
              <a:t>КОЗА</a:t>
            </a: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2312988" y="5589588"/>
            <a:ext cx="1412875" cy="447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bIns="126960" anchor="ctr">
            <a:spAutoFit/>
          </a:bodyPr>
          <a:lstStyle/>
          <a:p>
            <a:pPr algn="ctr"/>
            <a:r>
              <a:rPr lang="ru-RU"/>
              <a:t>КОЗЛЕНОК</a:t>
            </a:r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6870700" y="4292600"/>
            <a:ext cx="936625" cy="447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bIns="126960" anchor="ctr">
            <a:spAutoFit/>
          </a:bodyPr>
          <a:lstStyle/>
          <a:p>
            <a:pPr algn="ctr"/>
            <a:r>
              <a:rPr lang="ru-RU"/>
              <a:t>КОЗЁЛ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0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Почему их называют –</a:t>
            </a:r>
            <a:br>
              <a:rPr lang="ru-RU" dirty="0" smtClean="0"/>
            </a:br>
            <a:r>
              <a:rPr lang="ru-RU" dirty="0" smtClean="0"/>
              <a:t>домашние животные?</a:t>
            </a:r>
            <a:endParaRPr lang="ru-RU" dirty="0"/>
          </a:p>
        </p:txBody>
      </p:sp>
      <p:pic>
        <p:nvPicPr>
          <p:cNvPr id="4" name="Содержимое 3" descr="krolik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0988" y="1646238"/>
            <a:ext cx="2851150" cy="2144712"/>
          </a:xfrm>
        </p:spPr>
      </p:pic>
      <p:pic>
        <p:nvPicPr>
          <p:cNvPr id="5" name="Рисунок 4" descr="1241795993_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1768475"/>
            <a:ext cx="2462213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ubork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2988" y="4054475"/>
            <a:ext cx="3175000" cy="238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phoca_thumb_l_konbi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6438" y="4164013"/>
            <a:ext cx="3001962" cy="222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Какую пользу приносят домашние животные?</a:t>
            </a:r>
            <a:endParaRPr lang="ru-RU" dirty="0"/>
          </a:p>
        </p:txBody>
      </p:sp>
      <p:pic>
        <p:nvPicPr>
          <p:cNvPr id="6" name="Содержимое 5" descr="20091123-milk-0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1628775"/>
            <a:ext cx="1611312" cy="2014538"/>
          </a:xfrm>
        </p:spPr>
      </p:pic>
      <p:pic>
        <p:nvPicPr>
          <p:cNvPr id="9" name="Рисунок 8" descr="Wool.www.usda.gov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2060575"/>
            <a:ext cx="1968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orses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3676650"/>
            <a:ext cx="3384550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11807_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35150" y="3913188"/>
            <a:ext cx="25209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1835150" y="404813"/>
            <a:ext cx="5832475" cy="725487"/>
          </a:xfrm>
        </p:spPr>
        <p:txBody>
          <a:bodyPr/>
          <a:lstStyle/>
          <a:p>
            <a:pPr eaLnBrk="1" hangingPunct="1"/>
            <a:r>
              <a:rPr lang="ru-RU" sz="4000" smtClean="0"/>
              <a:t> «Кто что будет есть?»</a:t>
            </a:r>
          </a:p>
        </p:txBody>
      </p:sp>
      <p:pic>
        <p:nvPicPr>
          <p:cNvPr id="23554" name="Содержимое 3" descr="eb391fb54fd245ce899efa37f9c316f7_1ae13ef34cfafe4567711ea7169571da_131890172132_800px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00188" y="1285875"/>
            <a:ext cx="1071562" cy="1071563"/>
          </a:xfrm>
        </p:spPr>
      </p:pic>
      <p:pic>
        <p:nvPicPr>
          <p:cNvPr id="23555" name="Рисунок 4" descr="Haystack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2357438"/>
            <a:ext cx="1238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5" descr="75050811_ab55ef63688e169b25ba17c7bdc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313" y="3714750"/>
            <a:ext cx="157638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6" descr="morkovka_0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75" y="4643438"/>
            <a:ext cx="1785938" cy="128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Рисунок 7" descr="EgfKxT0PXnU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1588" y="1268413"/>
            <a:ext cx="1377950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Рисунок 8" descr="0_6cbbf_183191a7_XL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25" y="2786063"/>
            <a:ext cx="1092200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Рисунок 9" descr="0_7c09a_cc28ebf7_XL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00875" y="5357813"/>
            <a:ext cx="711200" cy="103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Рисунок 11" descr="02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4613" y="3981450"/>
            <a:ext cx="1892300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 стрелкой 23"/>
          <p:cNvCxnSpPr/>
          <p:nvPr/>
        </p:nvCxnSpPr>
        <p:spPr>
          <a:xfrm>
            <a:off x="2786063" y="1714500"/>
            <a:ext cx="350043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643188" y="2714625"/>
            <a:ext cx="3571875" cy="1428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3071813" y="4071938"/>
            <a:ext cx="3857625" cy="16430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9" idx="1"/>
          </p:cNvCxnSpPr>
          <p:nvPr/>
        </p:nvCxnSpPr>
        <p:spPr>
          <a:xfrm flipV="1">
            <a:off x="3000375" y="3294063"/>
            <a:ext cx="3714750" cy="1778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66" name="Содержимое 3" descr="eb391fb54fd245ce899efa37f9c316f7_1ae13ef34cfafe4567711ea7169571da_131890172132_800p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268413"/>
            <a:ext cx="107156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102</Words>
  <Application>Microsoft Office PowerPoint</Application>
  <PresentationFormat>Экран (4:3)</PresentationFormat>
  <Paragraphs>27</Paragraphs>
  <Slides>9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Домашние животные</vt:lpstr>
      <vt:lpstr>  Мордочка усатая,                                                                                       Шубка полосатая,                                                                                            Часто умывается,                                                                                                          А с водой не знается.                                                                                                   </vt:lpstr>
      <vt:lpstr>    С хозяином дружит, Дом сторожит, Живет под крылечком, А хвост колечком.     </vt:lpstr>
      <vt:lpstr>Голодная мычит, Сытая жуёт, Всем ребятам Молоко даёт.</vt:lpstr>
      <vt:lpstr>По горам, по долам, Ходит шуба, да кафтан.</vt:lpstr>
      <vt:lpstr>Есть бородка, шерсть и ножки, Ушки, хвост, а также рожки. Хоть я блею, не пою - Молоко тебе даю. Я такая егоза! И бодаюсь, я  ..</vt:lpstr>
      <vt:lpstr>Почему их называют – домашние животные?</vt:lpstr>
      <vt:lpstr>Какую пользу приносят домашние животные?</vt:lpstr>
      <vt:lpstr> «Кто что будет есть?»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Method</cp:lastModifiedBy>
  <cp:revision>30</cp:revision>
  <dcterms:created xsi:type="dcterms:W3CDTF">2013-02-09T13:10:30Z</dcterms:created>
  <dcterms:modified xsi:type="dcterms:W3CDTF">2013-02-14T10:33:24Z</dcterms:modified>
</cp:coreProperties>
</file>