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"/>
  </p:notesMasterIdLst>
  <p:sldIdLst>
    <p:sldId id="260" r:id="rId2"/>
    <p:sldId id="256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6EC19-2301-4A50-A679-1D5571EB9389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19F24-B186-44D7-BFDF-B1EA60A05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103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1878985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Сикерә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2039" y="2586871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Чишә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3315546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Ашый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4130197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Уйный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5013176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Укый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5837049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Шатлана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14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3">
              <a:lumMod val="20000"/>
              <a:lumOff val="80000"/>
            </a:schemeClr>
          </a:fgClr>
          <a:bgClr>
            <a:schemeClr val="accent3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7583" y="5017193"/>
            <a:ext cx="180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Х</a:t>
            </a:r>
            <a:r>
              <a:rPr lang="tt-RU" sz="2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әрәкәт</a:t>
            </a:r>
            <a:endParaRPr lang="ru-RU" sz="24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0303" y="5496638"/>
            <a:ext cx="691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Эш</a:t>
            </a:r>
            <a:endParaRPr lang="ru-RU" sz="20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4208" y="5078748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Хәл, торыш</a:t>
            </a:r>
            <a:endParaRPr lang="ru-RU" sz="20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AutoShape 2" descr="data:image/jpeg;base64,/9j/4AAQSkZJRgABAQAAAQABAAD/2wBDAAkGBwgHBgkIBwgKCgkLDRYPDQwMDRsUFRAWIB0iIiAdHx8kKDQsJCYxJx8fLT0tMTU3Ojo6Iys/RD84QzQ5Ojf/2wBDAQoKCg0MDRoPDxo3JR8lNzc3Nzc3Nzc3Nzc3Nzc3Nzc3Nzc3Nzc3Nzc3Nzc3Nzc3Nzc3Nzc3Nzc3Nzc3Nzc3Nzf/wAARCACbAH0DASIAAhEBAxEB/8QAGwAAAQUBAQAAAAAAAAAAAAAABQECAwQGAAf/xABJEAABAgQDBAcEBQgHCQAAAAABAgMABAUREiExBkFRYRMUInGBkdEVMrHBI0JicqEkQ1KCkpPC0kRUY3ODsuEWMzVFU1VkhOL/xAAaAQADAQEBAQAAAAAAAAAAAAAAAQMCBAUG/8QAKREAAgIBAwMEAgIDAAAAAAAAAAECEQMSITEEIlETFEGRYXFCUmKh0f/aAAwDAQACEQMRAD8AekqtfS2vOEUSoaiOQCQU4sQ744BF80pJHOPJOcabXuSnxMPwpIuXUX5GHJ6IG4SOYvC9I2DfAnmDANIrKsD2TcnfaFCAB4xYDyQdE23ZXhq3s9RfutDFSIw2LYiD5ZQuFq4945w1RWoBRMUatU26c0kOKT0rnujlxgSs1GLk6QQURi7GnOOsMJN898ZZivXmLYg8Ve6lKt8apLEwhCessllxQzSs3tDcWuSuTBKCvkYQkg9k3JhCRph84kwKb1UjwzhFrBBGpJhEaIrIGVheOISczcmF7ItiTkOJNoXpW8svwgCiJSU6JAHMn4QhQofVv4xOZhGQCAe82hpmEHMIAgCkKTc2vlwAhEnDcYTaJkstHIurvySD/FDkpbBJWpVgOIEFCK+LWwtClSTktSSRuiZfQXyQpX6/+kKFJzwskHmqAKK4AVfCQQd0KAU5W8hEzigV5YAN9lGERbeUgcbn1hBQzEoi1zluOUYbbhbjdQZVcKQWsha+YOeVo3nWiBhCGvHdA3aBqUqMqpFQ6FhOgcFkkG/ExTG6kUi1F3ZiaS+tUwyC22gpzxLsATHpGKZXKhc8uSbUCCy00/iWRaxJOmu7gI8txhKeiKkqDaiAq1rjmfCNhQEPtsILiHG8IJRiBuQd8WyLazuk4+k7DIJKjhbEd9LfJCv2TCY3FGxcX+1HdrFqrxMcx5p3QqUfcc45pMPLDibKW2oX8IiO+5AhMraFQ7jD2Ak6JzcpItuKx6w0sqOqmvFYhmQythHIQgCxoQBzEGwE6nVX94w3pVaXyP4wqRnmnXjHWz4RkQ3GsnI5coQrUnVSjD8t48hHEHcIAIsV9BbkDC3zJPnwh5GFJUspSEi5N9BGaq1ZIdwNdlvPCd6ucajByZXHic3+AhMVmXZcU3juU/jBSkVWlVWUfkVNqxPtLDqV6EBJII7iL+EYVmnz0ww5NIYJSM7qyxZ7r6xfozns+UqEy4sdYU2203hOSEqWMXfcAjl4x29NjXqRp/J1tQhjaSLNao8syDMNIdFrKWlsBd+JsSM+OfExvJUya9lJKbACkqaxBC1AuNjeMs7DdfdflC02nyL9NlHXpUKU9Lh4HraU40aqUO0LAJIJy32yiDaKUkBs5MGX6KXUthRYd6xiFgc0ntHcFJz334Wj0OoyYZqSjFqxw6VxpSmnX6/6DyUKHZ04wwKKb4c/CIKUpk02XLSypJTqvM+MXbgiwIHMCPBfJxTjpk0Qhd9U38I5JUP0vK0PUMKQUKVrnna8NDmV3ACedzAYEUUnRSfKExlIsFRyngL2QnvMQFYUfdB8BABZBIF8Jy8Y4YlHIeEWS2U3BQR94WtHKxjQKGfCCmFEASTuHnCgDgbw8IdF7pUf1bw9ErMKHYlnV9zZgpgC68L0iZKCUqSnEbbwDcj8IrSFNk3W2ZtyXQ4Si6LpBAN9e+DT1LnphpbJkXsDqSgpLSswRbhzils/LPqlVSSEKTNyrim3W1WBAvrnluMbWrTsdOJ3iki2pkLbUgpNlJIAvGEfSJqTnJVkKDzqmkJAScrLzudALHfHpHsqdQCpSLAD/qI/mjBJUqn195vBj+kVkNFJVn5WMWwueO9h9OlJtM9JlNmqi26AifDQalCwwGWFKSzkAm5B7QAxZC2uvABttJXpaWmC22uXRZbTalEuYVFSlKuSSSVFQKs73N84rtTaX2y2VqZTuSk2tyPGLdLps6ZHE1JOraWpXabaUpKhpqBwEUn1DcaSKZcbxLXYD2OeLkutpxSQgLwtqVpe17QfcJaUpCyUqG7DAh/ZipSZUaamYZbJJLLrSsPwyhpqVYlUhuo0tx1KRZK0IJPnrHNKOrdCnHHmWqL3ChdFiFG4H2YYVoI0A52iKTnZeeW4hoLQ4kXShy11cgQcz5Q9biRdKgEkajhE2qOWeOWN1JCqSmwKbKvwENJRYXHkYbiCsh8oQoVwvAkTNCipTyRZEwsJ5KUPnDnKnUHbByYcVbS6jeBYqkhYfl8rbk6mO9qSGLKelhy6dPrHRrfk6PbZ/wCj+mEU1GeSQUvuJPHGfWGe0p0KJEw5fko+sUvaUioW69LE7gHknPziZK27XDyTfmD8IWuXkUsGVcxf0Pemph0krcKyf0jeB0i6pNfmJdVkdM2lePfi0z8oICxBIKOV4DvMy66qtTxcQ6UdG0UWAGRGIcwpSIbk3yyvTwkp9y2CcxMKZZdU89hQhJxqINrbzEb+ycnVGEVim1MvLdLVkBv6pASk4AMQF7XJ0B5QP2iLhoEwoJXiWcKk2yTdYB8NfCAFDrMzS51LzTm5KDlokaARWEkoW92aw4WpumEJmZTLz7qGcLqGnVsOOBI7eEkXEaGlzjrUqkMLUlGibKOY5wTRJUXauXxOSwTOKGb7abKvzO+KqqM/RmkSq1lxIvgcOZIvf4Q5SwuFwtSDqFmqpbocirTjbhUl9aFHUhRz/GFcqk68oFyYWpQFgcRGXnFcpOIYgrzjihP2hzvEfUl5OOpASp0FE68XUHoy4q7gSLi+uID5QekZ6dl5RqXW8FhoYQoHM95184iw8T+ML2RrdR+9lC1Mq803DQy0KvOJTYOKsecRGpTf1VqtzJPzivhA1Sf2oYUqJ7Ay5GHrZGzK7TUlumPsrlQoMOpt2lE2UN1zy+BgLeN5OITX9m0uNgdKUdIgcFjUfEeMYIKBAPEQ5qmfVdHlc4OMuVycTYGI7DgItyslNT7nRSbC3SPeKRknvO6CppMhLykzLzXWk1Bk3ceKSG2+CSm2hJ1PhGseGWTgfUdVDC+5g6h09qpT3VnFqbHRlV0AXyI498aFOyDKFBSJt4EEH3E6jTdGQupJsbpUMjug7sa6fay0FSiFMK1VfeIUa4aJdQ8mlzjPYIDY9kEETjoscuwIzs0gS026xjC+jWU4hvtBHat11utKCHXEgtoNkrIG/wBIBuXKyScydYbr4OWTyOMZyd2aTZ3aWZorqSkY2t43x6Omq07a2kLly6WnFpsCk2KVbjfjHjKUqDAcJGtrRNKTb0o6HGFlJ4RNoe/ISekKpKVo0qcqD8u9+bXjUUuDcRnobH4Q2rS9VpIbWuovuIWSMQWoWPA3MaQTkjtVSBLzr3V59jtSz5HuK58jCFldSkHpGoISmZQAhzCbi4zCweB1841BKS35Kz6iUWpfHyZKSnKrOTTcuzOvY1nUrNgN5MXqoKzS2kuP1XFjVhSlCjc+YghsvSXJPrExNpCXbltPJI1Pj8ICVKYNaraG21ENFYbay3bz8YbikvybWbXlqNaVyT01deqHaZnHENA2LizlfllnBUSNZA/40r9yImrE2ij01Al20gn6NpJGQy1PlGTNZqZUVddcBJ3AW+EaahHZkYzy5u6FJfo3tGmaSLylLeQdV4EqJtpci8ZLaCnpk6w6k3Sw79KjD7xuc0jncxSp70zTZ9maDDwLas0lChiBFiNIvbQVxmrNNJMqplxpROJSr9kjMadx8ILTW4oYp4svY7TXIQRtTOSksunyhlZVvolt4WlKCRfW5SMzx11MC6pVlzdPZQZlSnFuuKmGzmCb9lVyLm446WgR0jY+un9oRGtaLntp84HklIs+mguWWW3lgAJXblFiWqD0o90rYSl0C2LCL2gaFJtfEPOLdOcl0zKOvY1S1jiCNeUJNksmBV2jqlUHJ5/ppgXcwhN05ZDTLxivqe+LE97PLwEk68pBF7OosQYr6WueyIG0yUYzpJlibaeZZYU42pLboJQojJUdTJVc9PsSyQSFqGK25O88so08hXaVOSiJWoIQzhSAUOC6DbLI7ospqdBpbSjJrYurVEv2ifH1hqC8j9xOMdGh2DGKaiSra5VttbmFAcuVW7JJF+VrHSJ59UxRtpZTIBmYaQjCFYgQVHQ8iQfGBre0Uya2moJSEhIwBogHscD8Y0tcErWaNK1GUACpN5Lqk30RcY/Aa+EYbqWxqEWlUyvtbNuSlLKW7hT6uixA6CxJ+EY+kvJl6nKOqNkIcFzwGnzjR7Xz0lN01tMtNsOrS8CUocBNrEXtGROYtxjc33GukjWGmuTY7ZsrckGnUgkNOXVloCLXjGxrqHXmH5cSdTcSlQGEOL91wcDwPxiZzZWnOHE0t5CTolCwR4XBjThqdoliz+3Xp5EGV1CrtrKQ0y4m+S0psNDrmLZ2iyH6iQMRkb7xZUSFIGo84T6PjGdUjPtcPgiU/Pb2pFXgr0iNT75yXT5BXgfSLPZO+OsN14Nch+1xeCotwAFSqPIqtwUn0ioiakX1pSqgMYlEbgCMuacoK25GFyt73mYNbE+kh8N/YInDTmFflFGaSggqCjgtYc8OvK8KxJ0yYQVN7PoUm9sVkC/dln3wVsLboQ4d/wAIWr8D9ul8v7BjlHpSzdVAdB/s3Sn/ACqiI0Oi/Wos8O55Z/igwQCN3lCADQW8oNX4GsP+T+wKaFQhe1OqSDxC1esDaG+qnVRdPfJShwlKekFrg8uYjWW5DygJtVTutSPWWhaYl+0kpGZG/wAtYUu5UaWNw3tv9jXtnKEy4ptYqCVIyOp/HfEB2foB0mJ9H6vqIPbPdNXaaytIxTIs3cLtj3ecPWyts2c6ZPJS1Z/jDjJVwY0SulNmaOzlCOXtKcH3kj+WOTs7SEiyKxNIHAC3yjR4MgQV23HEYbhJ+sfONWvAenkf83/oMddmx/Spj96r1hOvTQ/Pun7yibxwXTzvmgeFkn5iO/IVfnplJ/uUn+OMUV2F69MH3lpUOaEn4iG9bXf3GD3sI9IXBJadbdB5seio4tyenXbd7KodBcROtKvm1LE/3CPSO61/48v+5TCKTJD/AJi0O9C/SGWk/wDucp44x/DD3FcSTrCSM5WVP6h+RhOma3ycv4Yx/FCJaYX/ALuoSSzwDh9Id1RR0flT3TCB8TBTH2jccsdZNq3Jxf8ANHEyn9UI+68fnDupO5WLB7phv+aF9nzJ+qg9zqD84KYXEjvKf1d3weH8sNIkjcGXescj9MP5Yn9mzh0YWe6xhiqdOjWUmO8NK9IW4beTEUWrJoM5MU/pHEvdLZsEBIbGd7KO8jQ840ze3Mywww0mXm6gChOFrogpIFzkSQLWFtDrwvlaXRnVLEy5TldIkW6RbOYHC5F4YtpxOqVA8MJiyyOCpLYjHFGTbbsd1qYqalzNVf6utWTcsy0FIaRuF8QueOXnCKl5Q/0xX7g+sRKTY5i0MIB1tGJTcncikMagqiV3aa0o3bLTf+Ck/KKb1DedGUylPDo0dHfyjTpqk2ojEttVxvaQflErc0tdsbcuf/Xb9ISbQSj5RjEbOKK/pXXvvJez/wAsc/sv0hBROuW39InF6R6E2204lOKXlzf+xQPlF5imyTnvyzfgm3wh2yb0L4PK/wDZMa9d8C1/rCt7MvNG7U8Af7s/Ix7Amg0tSc5UeC1D5xVmKFTUe7Lkf4ivWNdz+TKeNuqPOUSU8lAQp2TdA3usKUfxVEiZSYToJRJ+whSPgY0NQlWWXiltFhf9ImB9h0iRuJjLiy+lJWDuhnkHslKuRfV8wYc0Z5JONpCxzd/+RBypMNshBaThuTvMULknWFKLi6ZnHJZI6kVwp760skH7Kx6Q5Mw+0cTTTgV9haR84kOphQBnlGbN1ZEqpz2LF0c3i4h1N/8ANEjNWn1GynJxsfae9FGGqOcNJ7Qg1C0os+054aTb/i6YX2rPDWZWe+ximdL98Mub+EOx0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data:image/jpeg;base64,/9j/4AAQSkZJRgABAQAAAQABAAD/2wBDAAkGBwgHBgkIBwgKCgkLDRYPDQwMDRsUFRAWIB0iIiAdHx8kKDQsJCYxJx8fLT0tMTU3Ojo6Iys/RD84QzQ5Ojf/2wBDAQoKCg0MDRoPDxo3JR8lNzc3Nzc3Nzc3Nzc3Nzc3Nzc3Nzc3Nzc3Nzc3Nzc3Nzc3Nzc3Nzc3Nzc3Nzc3Nzc3Nzf/wAARCACbAH0DASIAAhEBAxEB/8QAGwAAAQUBAQAAAAAAAAAAAAAABQECAwQGAAf/xABJEAABAgQDBAcEBQgHCQAAAAABAgMABAUREiExBkFRYRMUInGBkdEVMrHBI0JicqEkQ1KCkpPC0kRUY3ODsuEWMzVFU1VkhOL/xAAaAQADAQEBAQAAAAAAAAAAAAAAAQMCBAUG/8QAKREAAgIBAwMEAgIDAAAAAAAAAAECEQMSITEEIlETFEGRYXFCUmKh0f/aAAwDAQACEQMRAD8AekqtfS2vOEUSoaiOQCQU4sQ744BF80pJHOPJOcabXuSnxMPwpIuXUX5GHJ6IG4SOYvC9I2DfAnmDANIrKsD2TcnfaFCAB4xYDyQdE23ZXhq3s9RfutDFSIw2LYiD5ZQuFq4945w1RWoBRMUatU26c0kOKT0rnujlxgSs1GLk6QQURi7GnOOsMJN898ZZivXmLYg8Ve6lKt8apLEwhCessllxQzSs3tDcWuSuTBKCvkYQkg9k3JhCRph84kwKb1UjwzhFrBBGpJhEaIrIGVheOISczcmF7ItiTkOJNoXpW8svwgCiJSU6JAHMn4QhQofVv4xOZhGQCAe82hpmEHMIAgCkKTc2vlwAhEnDcYTaJkstHIurvySD/FDkpbBJWpVgOIEFCK+LWwtClSTktSSRuiZfQXyQpX6/+kKFJzwskHmqAKK4AVfCQQd0KAU5W8hEzigV5YAN9lGERbeUgcbn1hBQzEoi1zluOUYbbhbjdQZVcKQWsha+YOeVo3nWiBhCGvHdA3aBqUqMqpFQ6FhOgcFkkG/ExTG6kUi1F3ZiaS+tUwyC22gpzxLsATHpGKZXKhc8uSbUCCy00/iWRaxJOmu7gI8txhKeiKkqDaiAq1rjmfCNhQEPtsILiHG8IJRiBuQd8WyLazuk4+k7DIJKjhbEd9LfJCv2TCY3FGxcX+1HdrFqrxMcx5p3QqUfcc45pMPLDibKW2oX8IiO+5AhMraFQ7jD2Ak6JzcpItuKx6w0sqOqmvFYhmQythHIQgCxoQBzEGwE6nVX94w3pVaXyP4wqRnmnXjHWz4RkQ3GsnI5coQrUnVSjD8t48hHEHcIAIsV9BbkDC3zJPnwh5GFJUspSEi5N9BGaq1ZIdwNdlvPCd6ucajByZXHic3+AhMVmXZcU3juU/jBSkVWlVWUfkVNqxPtLDqV6EBJII7iL+EYVmnz0ww5NIYJSM7qyxZ7r6xfozns+UqEy4sdYU2203hOSEqWMXfcAjl4x29NjXqRp/J1tQhjaSLNao8syDMNIdFrKWlsBd+JsSM+OfExvJUya9lJKbACkqaxBC1AuNjeMs7DdfdflC02nyL9NlHXpUKU9Lh4HraU40aqUO0LAJIJy32yiDaKUkBs5MGX6KXUthRYd6xiFgc0ntHcFJz334Wj0OoyYZqSjFqxw6VxpSmnX6/6DyUKHZ04wwKKb4c/CIKUpk02XLSypJTqvM+MXbgiwIHMCPBfJxTjpk0Qhd9U38I5JUP0vK0PUMKQUKVrnna8NDmV3ACedzAYEUUnRSfKExlIsFRyngL2QnvMQFYUfdB8BABZBIF8Jy8Y4YlHIeEWS2U3BQR94WtHKxjQKGfCCmFEASTuHnCgDgbw8IdF7pUf1bw9ErMKHYlnV9zZgpgC68L0iZKCUqSnEbbwDcj8IrSFNk3W2ZtyXQ4Si6LpBAN9e+DT1LnphpbJkXsDqSgpLSswRbhzils/LPqlVSSEKTNyrim3W1WBAvrnluMbWrTsdOJ3iki2pkLbUgpNlJIAvGEfSJqTnJVkKDzqmkJAScrLzudALHfHpHsqdQCpSLAD/qI/mjBJUqn195vBj+kVkNFJVn5WMWwueO9h9OlJtM9JlNmqi26AifDQalCwwGWFKSzkAm5B7QAxZC2uvABttJXpaWmC22uXRZbTalEuYVFSlKuSSSVFQKs73N84rtTaX2y2VqZTuSk2tyPGLdLps6ZHE1JOraWpXabaUpKhpqBwEUn1DcaSKZcbxLXYD2OeLkutpxSQgLwtqVpe17QfcJaUpCyUqG7DAh/ZipSZUaamYZbJJLLrSsPwyhpqVYlUhuo0tx1KRZK0IJPnrHNKOrdCnHHmWqL3ChdFiFG4H2YYVoI0A52iKTnZeeW4hoLQ4kXShy11cgQcz5Q9biRdKgEkajhE2qOWeOWN1JCqSmwKbKvwENJRYXHkYbiCsh8oQoVwvAkTNCipTyRZEwsJ5KUPnDnKnUHbByYcVbS6jeBYqkhYfl8rbk6mO9qSGLKelhy6dPrHRrfk6PbZ/wCj+mEU1GeSQUvuJPHGfWGe0p0KJEw5fko+sUvaUioW69LE7gHknPziZK27XDyTfmD8IWuXkUsGVcxf0Pemph0krcKyf0jeB0i6pNfmJdVkdM2lePfi0z8oICxBIKOV4DvMy66qtTxcQ6UdG0UWAGRGIcwpSIbk3yyvTwkp9y2CcxMKZZdU89hQhJxqINrbzEb+ycnVGEVim1MvLdLVkBv6pASk4AMQF7XJ0B5QP2iLhoEwoJXiWcKk2yTdYB8NfCAFDrMzS51LzTm5KDlokaARWEkoW92aw4WpumEJmZTLz7qGcLqGnVsOOBI7eEkXEaGlzjrUqkMLUlGibKOY5wTRJUXauXxOSwTOKGb7abKvzO+KqqM/RmkSq1lxIvgcOZIvf4Q5SwuFwtSDqFmqpbocirTjbhUl9aFHUhRz/GFcqk68oFyYWpQFgcRGXnFcpOIYgrzjihP2hzvEfUl5OOpASp0FE68XUHoy4q7gSLi+uID5QekZ6dl5RqXW8FhoYQoHM95184iw8T+ML2RrdR+9lC1Mq803DQy0KvOJTYOKsecRGpTf1VqtzJPzivhA1Sf2oYUqJ7Ay5GHrZGzK7TUlumPsrlQoMOpt2lE2UN1zy+BgLeN5OITX9m0uNgdKUdIgcFjUfEeMYIKBAPEQ5qmfVdHlc4OMuVycTYGI7DgItyslNT7nRSbC3SPeKRknvO6CppMhLykzLzXWk1Bk3ceKSG2+CSm2hJ1PhGseGWTgfUdVDC+5g6h09qpT3VnFqbHRlV0AXyI498aFOyDKFBSJt4EEH3E6jTdGQupJsbpUMjug7sa6fay0FSiFMK1VfeIUa4aJdQ8mlzjPYIDY9kEETjoscuwIzs0gS026xjC+jWU4hvtBHat11utKCHXEgtoNkrIG/wBIBuXKyScydYbr4OWTyOMZyd2aTZ3aWZorqSkY2t43x6Omq07a2kLly6WnFpsCk2KVbjfjHjKUqDAcJGtrRNKTb0o6HGFlJ4RNoe/ISekKpKVo0qcqD8u9+bXjUUuDcRnobH4Q2rS9VpIbWuovuIWSMQWoWPA3MaQTkjtVSBLzr3V59jtSz5HuK58jCFldSkHpGoISmZQAhzCbi4zCweB1841BKS35Kz6iUWpfHyZKSnKrOTTcuzOvY1nUrNgN5MXqoKzS2kuP1XFjVhSlCjc+YghsvSXJPrExNpCXbltPJI1Pj8ICVKYNaraG21ENFYbay3bz8YbikvybWbXlqNaVyT01deqHaZnHENA2LizlfllnBUSNZA/40r9yImrE2ij01Al20gn6NpJGQy1PlGTNZqZUVddcBJ3AW+EaahHZkYzy5u6FJfo3tGmaSLylLeQdV4EqJtpci8ZLaCnpk6w6k3Sw79KjD7xuc0jncxSp70zTZ9maDDwLas0lChiBFiNIvbQVxmrNNJMqplxpROJSr9kjMadx8ILTW4oYp4svY7TXIQRtTOSksunyhlZVvolt4WlKCRfW5SMzx11MC6pVlzdPZQZlSnFuuKmGzmCb9lVyLm446WgR0jY+un9oRGtaLntp84HklIs+mguWWW3lgAJXblFiWqD0o90rYSl0C2LCL2gaFJtfEPOLdOcl0zKOvY1S1jiCNeUJNksmBV2jqlUHJ5/ppgXcwhN05ZDTLxivqe+LE97PLwEk68pBF7OosQYr6WueyIG0yUYzpJlibaeZZYU42pLboJQojJUdTJVc9PsSyQSFqGK25O88so08hXaVOSiJWoIQzhSAUOC6DbLI7ospqdBpbSjJrYurVEv2ifH1hqC8j9xOMdGh2DGKaiSra5VttbmFAcuVW7JJF+VrHSJ59UxRtpZTIBmYaQjCFYgQVHQ8iQfGBre0Uya2moJSEhIwBogHscD8Y0tcErWaNK1GUACpN5Lqk30RcY/Aa+EYbqWxqEWlUyvtbNuSlLKW7hT6uixA6CxJ+EY+kvJl6nKOqNkIcFzwGnzjR7Xz0lN01tMtNsOrS8CUocBNrEXtGROYtxjc33GukjWGmuTY7ZsrckGnUgkNOXVloCLXjGxrqHXmH5cSdTcSlQGEOL91wcDwPxiZzZWnOHE0t5CTolCwR4XBjThqdoliz+3Xp5EGV1CrtrKQ0y4m+S0psNDrmLZ2iyH6iQMRkb7xZUSFIGo84T6PjGdUjPtcPgiU/Pb2pFXgr0iNT75yXT5BXgfSLPZO+OsN14Nch+1xeCotwAFSqPIqtwUn0ioiakX1pSqgMYlEbgCMuacoK25GFyt73mYNbE+kh8N/YInDTmFflFGaSggqCjgtYc8OvK8KxJ0yYQVN7PoUm9sVkC/dln3wVsLboQ4d/wAIWr8D9ul8v7BjlHpSzdVAdB/s3Sn/ACqiI0Oi/Wos8O55Z/igwQCN3lCADQW8oNX4GsP+T+wKaFQhe1OqSDxC1esDaG+qnVRdPfJShwlKekFrg8uYjWW5DygJtVTutSPWWhaYl+0kpGZG/wAtYUu5UaWNw3tv9jXtnKEy4ptYqCVIyOp/HfEB2foB0mJ9H6vqIPbPdNXaaytIxTIs3cLtj3ecPWyts2c6ZPJS1Z/jDjJVwY0SulNmaOzlCOXtKcH3kj+WOTs7SEiyKxNIHAC3yjR4MgQV23HEYbhJ+sfONWvAenkf83/oMddmx/Spj96r1hOvTQ/Pun7yibxwXTzvmgeFkn5iO/IVfnplJ/uUn+OMUV2F69MH3lpUOaEn4iG9bXf3GD3sI9IXBJadbdB5seio4tyenXbd7KodBcROtKvm1LE/3CPSO61/48v+5TCKTJD/AJi0O9C/SGWk/wDucp44x/DD3FcSTrCSM5WVP6h+RhOma3ycv4Yx/FCJaYX/ALuoSSzwDh9Id1RR0flT3TCB8TBTH2jccsdZNq3Jxf8ANHEyn9UI+68fnDupO5WLB7phv+aF9nzJ+qg9zqD84KYXEjvKf1d3weH8sNIkjcGXescj9MP5Yn9mzh0YWe6xhiqdOjWUmO8NK9IW4beTEUWrJoM5MU/pHEvdLZsEBIbGd7KO8jQ840ze3Mywww0mXm6gChOFrogpIFzkSQLWFtDrwvlaXRnVLEy5TldIkW6RbOYHC5F4YtpxOqVA8MJiyyOCpLYjHFGTbbsd1qYqalzNVf6utWTcsy0FIaRuF8QueOXnCKl5Q/0xX7g+sRKTY5i0MIB1tGJTcncikMagqiV3aa0o3bLTf+Ck/KKb1DedGUylPDo0dHfyjTpqk2ojEttVxvaQflErc0tdsbcuf/Xb9ISbQSj5RjEbOKK/pXXvvJez/wAsc/sv0hBROuW39InF6R6E2204lOKXlzf+xQPlF5imyTnvyzfgm3wh2yb0L4PK/wDZMa9d8C1/rCt7MvNG7U8Af7s/Ix7Amg0tSc5UeC1D5xVmKFTUe7Lkf4ivWNdz+TKeNuqPOUSU8lAQp2TdA3usKUfxVEiZSYToJRJ+whSPgY0NQlWWXiltFhf9ImB9h0iRuJjLiy+lJWDuhnkHslKuRfV8wYc0Z5JONpCxzd/+RBypMNshBaThuTvMULknWFKLi6ZnHJZI6kVwp760skH7Kx6Q5Mw+0cTTTgV9haR84kOphQBnlGbN1ZEqpz2LF0c3i4h1N/8ANEjNWn1GynJxsfae9FGGqOcNJ7Qg1C0os+054aTb/i6YX2rPDWZWe+ximdL98Mub+EOx0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data:image/jpeg;base64,/9j/4AAQSkZJRgABAQAAAQABAAD/2wBDAAkGBwgHBgkIBwgKCgkLDRYPDQwMDRsUFRAWIB0iIiAdHx8kKDQsJCYxJx8fLT0tMTU3Ojo6Iys/RD84QzQ5Ojf/2wBDAQoKCg0MDRoPDxo3JR8lNzc3Nzc3Nzc3Nzc3Nzc3Nzc3Nzc3Nzc3Nzc3Nzc3Nzc3Nzc3Nzc3Nzc3Nzc3Nzc3Nzf/wAARCACbAH0DASIAAhEBAxEB/8QAGwAAAQUBAQAAAAAAAAAAAAAABQECAwQGAAf/xABJEAABAgQDBAcEBQgHCQAAAAABAgMABAUREiExBkFRYRMUInGBkdEVMrHBI0JicqEkQ1KCkpPC0kRUY3ODsuEWMzVFU1VkhOL/xAAaAQADAQEBAQAAAAAAAAAAAAAAAQMCBAUG/8QAKREAAgIBAwMEAgIDAAAAAAAAAAECEQMSITEEIlETFEGRYXFCUmKh0f/aAAwDAQACEQMRAD8AekqtfS2vOEUSoaiOQCQU4sQ744BF80pJHOPJOcabXuSnxMPwpIuXUX5GHJ6IG4SOYvC9I2DfAnmDANIrKsD2TcnfaFCAB4xYDyQdE23ZXhq3s9RfutDFSIw2LYiD5ZQuFq4945w1RWoBRMUatU26c0kOKT0rnujlxgSs1GLk6QQURi7GnOOsMJN898ZZivXmLYg8Ve6lKt8apLEwhCessllxQzSs3tDcWuSuTBKCvkYQkg9k3JhCRph84kwKb1UjwzhFrBBGpJhEaIrIGVheOISczcmF7ItiTkOJNoXpW8svwgCiJSU6JAHMn4QhQofVv4xOZhGQCAe82hpmEHMIAgCkKTc2vlwAhEnDcYTaJkstHIurvySD/FDkpbBJWpVgOIEFCK+LWwtClSTktSSRuiZfQXyQpX6/+kKFJzwskHmqAKK4AVfCQQd0KAU5W8hEzigV5YAN9lGERbeUgcbn1hBQzEoi1zluOUYbbhbjdQZVcKQWsha+YOeVo3nWiBhCGvHdA3aBqUqMqpFQ6FhOgcFkkG/ExTG6kUi1F3ZiaS+tUwyC22gpzxLsATHpGKZXKhc8uSbUCCy00/iWRaxJOmu7gI8txhKeiKkqDaiAq1rjmfCNhQEPtsILiHG8IJRiBuQd8WyLazuk4+k7DIJKjhbEd9LfJCv2TCY3FGxcX+1HdrFqrxMcx5p3QqUfcc45pMPLDibKW2oX8IiO+5AhMraFQ7jD2Ak6JzcpItuKx6w0sqOqmvFYhmQythHIQgCxoQBzEGwE6nVX94w3pVaXyP4wqRnmnXjHWz4RkQ3GsnI5coQrUnVSjD8t48hHEHcIAIsV9BbkDC3zJPnwh5GFJUspSEi5N9BGaq1ZIdwNdlvPCd6ucajByZXHic3+AhMVmXZcU3juU/jBSkVWlVWUfkVNqxPtLDqV6EBJII7iL+EYVmnz0ww5NIYJSM7qyxZ7r6xfozns+UqEy4sdYU2203hOSEqWMXfcAjl4x29NjXqRp/J1tQhjaSLNao8syDMNIdFrKWlsBd+JsSM+OfExvJUya9lJKbACkqaxBC1AuNjeMs7DdfdflC02nyL9NlHXpUKU9Lh4HraU40aqUO0LAJIJy32yiDaKUkBs5MGX6KXUthRYd6xiFgc0ntHcFJz334Wj0OoyYZqSjFqxw6VxpSmnX6/6DyUKHZ04wwKKb4c/CIKUpk02XLSypJTqvM+MXbgiwIHMCPBfJxTjpk0Qhd9U38I5JUP0vK0PUMKQUKVrnna8NDmV3ACedzAYEUUnRSfKExlIsFRyngL2QnvMQFYUfdB8BABZBIF8Jy8Y4YlHIeEWS2U3BQR94WtHKxjQKGfCCmFEASTuHnCgDgbw8IdF7pUf1bw9ErMKHYlnV9zZgpgC68L0iZKCUqSnEbbwDcj8IrSFNk3W2ZtyXQ4Si6LpBAN9e+DT1LnphpbJkXsDqSgpLSswRbhzils/LPqlVSSEKTNyrim3W1WBAvrnluMbWrTsdOJ3iki2pkLbUgpNlJIAvGEfSJqTnJVkKDzqmkJAScrLzudALHfHpHsqdQCpSLAD/qI/mjBJUqn195vBj+kVkNFJVn5WMWwueO9h9OlJtM9JlNmqi26AifDQalCwwGWFKSzkAm5B7QAxZC2uvABttJXpaWmC22uXRZbTalEuYVFSlKuSSSVFQKs73N84rtTaX2y2VqZTuSk2tyPGLdLps6ZHE1JOraWpXabaUpKhpqBwEUn1DcaSKZcbxLXYD2OeLkutpxSQgLwtqVpe17QfcJaUpCyUqG7DAh/ZipSZUaamYZbJJLLrSsPwyhpqVYlUhuo0tx1KRZK0IJPnrHNKOrdCnHHmWqL3ChdFiFG4H2YYVoI0A52iKTnZeeW4hoLQ4kXShy11cgQcz5Q9biRdKgEkajhE2qOWeOWN1JCqSmwKbKvwENJRYXHkYbiCsh8oQoVwvAkTNCipTyRZEwsJ5KUPnDnKnUHbByYcVbS6jeBYqkhYfl8rbk6mO9qSGLKelhy6dPrHRrfk6PbZ/wCj+mEU1GeSQUvuJPHGfWGe0p0KJEw5fko+sUvaUioW69LE7gHknPziZK27XDyTfmD8IWuXkUsGVcxf0Pemph0krcKyf0jeB0i6pNfmJdVkdM2lePfi0z8oICxBIKOV4DvMy66qtTxcQ6UdG0UWAGRGIcwpSIbk3yyvTwkp9y2CcxMKZZdU89hQhJxqINrbzEb+ycnVGEVim1MvLdLVkBv6pASk4AMQF7XJ0B5QP2iLhoEwoJXiWcKk2yTdYB8NfCAFDrMzS51LzTm5KDlokaARWEkoW92aw4WpumEJmZTLz7qGcLqGnVsOOBI7eEkXEaGlzjrUqkMLUlGibKOY5wTRJUXauXxOSwTOKGb7abKvzO+KqqM/RmkSq1lxIvgcOZIvf4Q5SwuFwtSDqFmqpbocirTjbhUl9aFHUhRz/GFcqk68oFyYWpQFgcRGXnFcpOIYgrzjihP2hzvEfUl5OOpASp0FE68XUHoy4q7gSLi+uID5QekZ6dl5RqXW8FhoYQoHM95184iw8T+ML2RrdR+9lC1Mq803DQy0KvOJTYOKsecRGpTf1VqtzJPzivhA1Sf2oYUqJ7Ay5GHrZGzK7TUlumPsrlQoMOpt2lE2UN1zy+BgLeN5OITX9m0uNgdKUdIgcFjUfEeMYIKBAPEQ5qmfVdHlc4OMuVycTYGI7DgItyslNT7nRSbC3SPeKRknvO6CppMhLykzLzXWk1Bk3ceKSG2+CSm2hJ1PhGseGWTgfUdVDC+5g6h09qpT3VnFqbHRlV0AXyI498aFOyDKFBSJt4EEH3E6jTdGQupJsbpUMjug7sa6fay0FSiFMK1VfeIUa4aJdQ8mlzjPYIDY9kEETjoscuwIzs0gS026xjC+jWU4hvtBHat11utKCHXEgtoNkrIG/wBIBuXKyScydYbr4OWTyOMZyd2aTZ3aWZorqSkY2t43x6Omq07a2kLly6WnFpsCk2KVbjfjHjKUqDAcJGtrRNKTb0o6HGFlJ4RNoe/ISekKpKVo0qcqD8u9+bXjUUuDcRnobH4Q2rS9VpIbWuovuIWSMQWoWPA3MaQTkjtVSBLzr3V59jtSz5HuK58jCFldSkHpGoISmZQAhzCbi4zCweB1841BKS35Kz6iUWpfHyZKSnKrOTTcuzOvY1nUrNgN5MXqoKzS2kuP1XFjVhSlCjc+YghsvSXJPrExNpCXbltPJI1Pj8ICVKYNaraG21ENFYbay3bz8YbikvybWbXlqNaVyT01deqHaZnHENA2LizlfllnBUSNZA/40r9yImrE2ij01Al20gn6NpJGQy1PlGTNZqZUVddcBJ3AW+EaahHZkYzy5u6FJfo3tGmaSLylLeQdV4EqJtpci8ZLaCnpk6w6k3Sw79KjD7xuc0jncxSp70zTZ9maDDwLas0lChiBFiNIvbQVxmrNNJMqplxpROJSr9kjMadx8ILTW4oYp4svY7TXIQRtTOSksunyhlZVvolt4WlKCRfW5SMzx11MC6pVlzdPZQZlSnFuuKmGzmCb9lVyLm446WgR0jY+un9oRGtaLntp84HklIs+mguWWW3lgAJXblFiWqD0o90rYSl0C2LCL2gaFJtfEPOLdOcl0zKOvY1S1jiCNeUJNksmBV2jqlUHJ5/ppgXcwhN05ZDTLxivqe+LE97PLwEk68pBF7OosQYr6WueyIG0yUYzpJlibaeZZYU42pLboJQojJUdTJVc9PsSyQSFqGK25O88so08hXaVOSiJWoIQzhSAUOC6DbLI7ospqdBpbSjJrYurVEv2ifH1hqC8j9xOMdGh2DGKaiSra5VttbmFAcuVW7JJF+VrHSJ59UxRtpZTIBmYaQjCFYgQVHQ8iQfGBre0Uya2moJSEhIwBogHscD8Y0tcErWaNK1GUACpN5Lqk30RcY/Aa+EYbqWxqEWlUyvtbNuSlLKW7hT6uixA6CxJ+EY+kvJl6nKOqNkIcFzwGnzjR7Xz0lN01tMtNsOrS8CUocBNrEXtGROYtxjc33GukjWGmuTY7ZsrckGnUgkNOXVloCLXjGxrqHXmH5cSdTcSlQGEOL91wcDwPxiZzZWnOHE0t5CTolCwR4XBjThqdoliz+3Xp5EGV1CrtrKQ0y4m+S0psNDrmLZ2iyH6iQMRkb7xZUSFIGo84T6PjGdUjPtcPgiU/Pb2pFXgr0iNT75yXT5BXgfSLPZO+OsN14Nch+1xeCotwAFSqPIqtwUn0ioiakX1pSqgMYlEbgCMuacoK25GFyt73mYNbE+kh8N/YInDTmFflFGaSggqCjgtYc8OvK8KxJ0yYQVN7PoUm9sVkC/dln3wVsLboQ4d/wAIWr8D9ul8v7BjlHpSzdVAdB/s3Sn/ACqiI0Oi/Wos8O55Z/igwQCN3lCADQW8oNX4GsP+T+wKaFQhe1OqSDxC1esDaG+qnVRdPfJShwlKekFrg8uYjWW5DygJtVTutSPWWhaYl+0kpGZG/wAtYUu5UaWNw3tv9jXtnKEy4ptYqCVIyOp/HfEB2foB0mJ9H6vqIPbPdNXaaytIxTIs3cLtj3ecPWyts2c6ZPJS1Z/jDjJVwY0SulNmaOzlCOXtKcH3kj+WOTs7SEiyKxNIHAC3yjR4MgQV23HEYbhJ+sfONWvAenkf83/oMddmx/Spj96r1hOvTQ/Pun7yibxwXTzvmgeFkn5iO/IVfnplJ/uUn+OMUV2F69MH3lpUOaEn4iG9bXf3GD3sI9IXBJadbdB5seio4tyenXbd7KodBcROtKvm1LE/3CPSO61/48v+5TCKTJD/AJi0O9C/SGWk/wDucp44x/DD3FcSTrCSM5WVP6h+RhOma3ycv4Yx/FCJaYX/ALuoSSzwDh9Id1RR0flT3TCB8TBTH2jccsdZNq3Jxf8ANHEyn9UI+68fnDupO5WLB7phv+aF9nzJ+qg9zqD84KYXEjvKf1d3weH8sNIkjcGXescj9MP5Yn9mzh0YWe6xhiqdOjWUmO8NK9IW4beTEUWrJoM5MU/pHEvdLZsEBIbGd7KO8jQ840ze3Mywww0mXm6gChOFrogpIFzkSQLWFtDrwvlaXRnVLEy5TldIkW6RbOYHC5F4YtpxOqVA8MJiyyOCpLYjHFGTbbsd1qYqalzNVf6utWTcsy0FIaRuF8QueOXnCKl5Q/0xX7g+sRKTY5i0MIB1tGJTcncikMagqiV3aa0o3bLTf+Ck/KKb1DedGUylPDo0dHfyjTpqk2ojEttVxvaQflErc0tdsbcuf/Xb9ISbQSj5RjEbOKK/pXXvvJez/wAsc/sv0hBROuW39InF6R6E2204lOKXlzf+xQPlF5imyTnvyzfgm3wh2yb0L4PK/wDZMa9d8C1/rCt7MvNG7U8Af7s/Ix7Amg0tSc5UeC1D5xVmKFTUe7Lkf4ivWNdz+TKeNuqPOUSU8lAQp2TdA3usKUfxVEiZSYToJRJ+whSPgY0NQlWWXiltFhf9ImB9h0iRuJjLiy+lJWDuhnkHslKuRfV8wYc0Z5JONpCxzd/+RBypMNshBaThuTvMULknWFKLi6ZnHJZI6kVwp760skH7Kx6Q5Mw+0cTTTgV9haR84kOphQBnlGbN1ZEqpz2LF0c3i4h1N/8ANEjNWn1GynJxsfae9FGGqOcNJ7Qg1C0os+054aTb/i6YX2rPDWZWe+ximdL98Mub+EOx0j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data:image/jpeg;base64,/9j/4AAQSkZJRgABAQAAAQABAAD/2wBDAAkGBwgHBgkIBwgKCgkLDRYPDQwMDRsUFRAWIB0iIiAdHx8kKDQsJCYxJx8fLT0tMTU3Ojo6Iys/RD84QzQ5Ojf/2wBDAQoKCg0MDRoPDxo3JR8lNzc3Nzc3Nzc3Nzc3Nzc3Nzc3Nzc3Nzc3Nzc3Nzc3Nzc3Nzc3Nzc3Nzc3Nzc3Nzc3Nzf/wAARCACbAH0DASIAAhEBAxEB/8QAGwAAAQUBAQAAAAAAAAAAAAAABQECAwQGAAf/xABJEAABAgQDBAcEBQgHCQAAAAABAgMABAUREiExBkFRYRMUInGBkdEVMrHBI0JicqEkQ1KCkpPC0kRUY3ODsuEWMzVFU1VkhOL/xAAaAQADAQEBAQAAAAAAAAAAAAAAAQMCBAUG/8QAKREAAgIBAwMEAgIDAAAAAAAAAAECEQMSITEEIlETFEGRYXFCUmKh0f/aAAwDAQACEQMRAD8AekqtfS2vOEUSoaiOQCQU4sQ744BF80pJHOPJOcabXuSnxMPwpIuXUX5GHJ6IG4SOYvC9I2DfAnmDANIrKsD2TcnfaFCAB4xYDyQdE23ZXhq3s9RfutDFSIw2LYiD5ZQuFq4945w1RWoBRMUatU26c0kOKT0rnujlxgSs1GLk6QQURi7GnOOsMJN898ZZivXmLYg8Ve6lKt8apLEwhCessllxQzSs3tDcWuSuTBKCvkYQkg9k3JhCRph84kwKb1UjwzhFrBBGpJhEaIrIGVheOISczcmF7ItiTkOJNoXpW8svwgCiJSU6JAHMn4QhQofVv4xOZhGQCAe82hpmEHMIAgCkKTc2vlwAhEnDcYTaJkstHIurvySD/FDkpbBJWpVgOIEFCK+LWwtClSTktSSRuiZfQXyQpX6/+kKFJzwskHmqAKK4AVfCQQd0KAU5W8hEzigV5YAN9lGERbeUgcbn1hBQzEoi1zluOUYbbhbjdQZVcKQWsha+YOeVo3nWiBhCGvHdA3aBqUqMqpFQ6FhOgcFkkG/ExTG6kUi1F3ZiaS+tUwyC22gpzxLsATHpGKZXKhc8uSbUCCy00/iWRaxJOmu7gI8txhKeiKkqDaiAq1rjmfCNhQEPtsILiHG8IJRiBuQd8WyLazuk4+k7DIJKjhbEd9LfJCv2TCY3FGxcX+1HdrFqrxMcx5p3QqUfcc45pMPLDibKW2oX8IiO+5AhMraFQ7jD2Ak6JzcpItuKx6w0sqOqmvFYhmQythHIQgCxoQBzEGwE6nVX94w3pVaXyP4wqRnmnXjHWz4RkQ3GsnI5coQrUnVSjD8t48hHEHcIAIsV9BbkDC3zJPnwh5GFJUspSEi5N9BGaq1ZIdwNdlvPCd6ucajByZXHic3+AhMVmXZcU3juU/jBSkVWlVWUfkVNqxPtLDqV6EBJII7iL+EYVmnz0ww5NIYJSM7qyxZ7r6xfozns+UqEy4sdYU2203hOSEqWMXfcAjl4x29NjXqRp/J1tQhjaSLNao8syDMNIdFrKWlsBd+JsSM+OfExvJUya9lJKbACkqaxBC1AuNjeMs7DdfdflC02nyL9NlHXpUKU9Lh4HraU40aqUO0LAJIJy32yiDaKUkBs5MGX6KXUthRYd6xiFgc0ntHcFJz334Wj0OoyYZqSjFqxw6VxpSmnX6/6DyUKHZ04wwKKb4c/CIKUpk02XLSypJTqvM+MXbgiwIHMCPBfJxTjpk0Qhd9U38I5JUP0vK0PUMKQUKVrnna8NDmV3ACedzAYEUUnRSfKExlIsFRyngL2QnvMQFYUfdB8BABZBIF8Jy8Y4YlHIeEWS2U3BQR94WtHKxjQKGfCCmFEASTuHnCgDgbw8IdF7pUf1bw9ErMKHYlnV9zZgpgC68L0iZKCUqSnEbbwDcj8IrSFNk3W2ZtyXQ4Si6LpBAN9e+DT1LnphpbJkXsDqSgpLSswRbhzils/LPqlVSSEKTNyrim3W1WBAvrnluMbWrTsdOJ3iki2pkLbUgpNlJIAvGEfSJqTnJVkKDzqmkJAScrLzudALHfHpHsqdQCpSLAD/qI/mjBJUqn195vBj+kVkNFJVn5WMWwueO9h9OlJtM9JlNmqi26AifDQalCwwGWFKSzkAm5B7QAxZC2uvABttJXpaWmC22uXRZbTalEuYVFSlKuSSSVFQKs73N84rtTaX2y2VqZTuSk2tyPGLdLps6ZHE1JOraWpXabaUpKhpqBwEUn1DcaSKZcbxLXYD2OeLkutpxSQgLwtqVpe17QfcJaUpCyUqG7DAh/ZipSZUaamYZbJJLLrSsPwyhpqVYlUhuo0tx1KRZK0IJPnrHNKOrdCnHHmWqL3ChdFiFG4H2YYVoI0A52iKTnZeeW4hoLQ4kXShy11cgQcz5Q9biRdKgEkajhE2qOWeOWN1JCqSmwKbKvwENJRYXHkYbiCsh8oQoVwvAkTNCipTyRZEwsJ5KUPnDnKnUHbByYcVbS6jeBYqkhYfl8rbk6mO9qSGLKelhy6dPrHRrfk6PbZ/wCj+mEU1GeSQUvuJPHGfWGe0p0KJEw5fko+sUvaUioW69LE7gHknPziZK27XDyTfmD8IWuXkUsGVcxf0Pemph0krcKyf0jeB0i6pNfmJdVkdM2lePfi0z8oICxBIKOV4DvMy66qtTxcQ6UdG0UWAGRGIcwpSIbk3yyvTwkp9y2CcxMKZZdU89hQhJxqINrbzEb+ycnVGEVim1MvLdLVkBv6pASk4AMQF7XJ0B5QP2iLhoEwoJXiWcKk2yTdYB8NfCAFDrMzS51LzTm5KDlokaARWEkoW92aw4WpumEJmZTLz7qGcLqGnVsOOBI7eEkXEaGlzjrUqkMLUlGibKOY5wTRJUXauXxOSwTOKGb7abKvzO+KqqM/RmkSq1lxIvgcOZIvf4Q5SwuFwtSDqFmqpbocirTjbhUl9aFHUhRz/GFcqk68oFyYWpQFgcRGXnFcpOIYgrzjihP2hzvEfUl5OOpASp0FE68XUHoy4q7gSLi+uID5QekZ6dl5RqXW8FhoYQoHM95184iw8T+ML2RrdR+9lC1Mq803DQy0KvOJTYOKsecRGpTf1VqtzJPzivhA1Sf2oYUqJ7Ay5GHrZGzK7TUlumPsrlQoMOpt2lE2UN1zy+BgLeN5OITX9m0uNgdKUdIgcFjUfEeMYIKBAPEQ5qmfVdHlc4OMuVycTYGI7DgItyslNT7nRSbC3SPeKRknvO6CppMhLykzLzXWk1Bk3ceKSG2+CSm2hJ1PhGseGWTgfUdVDC+5g6h09qpT3VnFqbHRlV0AXyI498aFOyDKFBSJt4EEH3E6jTdGQupJsbpUMjug7sa6fay0FSiFMK1VfeIUa4aJdQ8mlzjPYIDY9kEETjoscuwIzs0gS026xjC+jWU4hvtBHat11utKCHXEgtoNkrIG/wBIBuXKyScydYbr4OWTyOMZyd2aTZ3aWZorqSkY2t43x6Omq07a2kLly6WnFpsCk2KVbjfjHjKUqDAcJGtrRNKTb0o6HGFlJ4RNoe/ISekKpKVo0qcqD8u9+bXjUUuDcRnobH4Q2rS9VpIbWuovuIWSMQWoWPA3MaQTkjtVSBLzr3V59jtSz5HuK58jCFldSkHpGoISmZQAhzCbi4zCweB1841BKS35Kz6iUWpfHyZKSnKrOTTcuzOvY1nUrNgN5MXqoKzS2kuP1XFjVhSlCjc+YghsvSXJPrExNpCXbltPJI1Pj8ICVKYNaraG21ENFYbay3bz8YbikvybWbXlqNaVyT01deqHaZnHENA2LizlfllnBUSNZA/40r9yImrE2ij01Al20gn6NpJGQy1PlGTNZqZUVddcBJ3AW+EaahHZkYzy5u6FJfo3tGmaSLylLeQdV4EqJtpci8ZLaCnpk6w6k3Sw79KjD7xuc0jncxSp70zTZ9maDDwLas0lChiBFiNIvbQVxmrNNJMqplxpROJSr9kjMadx8ILTW4oYp4svY7TXIQRtTOSksunyhlZVvolt4WlKCRfW5SMzx11MC6pVlzdPZQZlSnFuuKmGzmCb9lVyLm446WgR0jY+un9oRGtaLntp84HklIs+mguWWW3lgAJXblFiWqD0o90rYSl0C2LCL2gaFJtfEPOLdOcl0zKOvY1S1jiCNeUJNksmBV2jqlUHJ5/ppgXcwhN05ZDTLxivqe+LE97PLwEk68pBF7OosQYr6WueyIG0yUYzpJlibaeZZYU42pLboJQojJUdTJVc9PsSyQSFqGK25O88so08hXaVOSiJWoIQzhSAUOC6DbLI7ospqdBpbSjJrYurVEv2ifH1hqC8j9xOMdGh2DGKaiSra5VttbmFAcuVW7JJF+VrHSJ59UxRtpZTIBmYaQjCFYgQVHQ8iQfGBre0Uya2moJSEhIwBogHscD8Y0tcErWaNK1GUACpN5Lqk30RcY/Aa+EYbqWxqEWlUyvtbNuSlLKW7hT6uixA6CxJ+EY+kvJl6nKOqNkIcFzwGnzjR7Xz0lN01tMtNsOrS8CUocBNrEXtGROYtxjc33GukjWGmuTY7ZsrckGnUgkNOXVloCLXjGxrqHXmH5cSdTcSlQGEOL91wcDwPxiZzZWnOHE0t5CTolCwR4XBjThqdoliz+3Xp5EGV1CrtrKQ0y4m+S0psNDrmLZ2iyH6iQMRkb7xZUSFIGo84T6PjGdUjPtcPgiU/Pb2pFXgr0iNT75yXT5BXgfSLPZO+OsN14Nch+1xeCotwAFSqPIqtwUn0ioiakX1pSqgMYlEbgCMuacoK25GFyt73mYNbE+kh8N/YInDTmFflFGaSggqCjgtYc8OvK8KxJ0yYQVN7PoUm9sVkC/dln3wVsLboQ4d/wAIWr8D9ul8v7BjlHpSzdVAdB/s3Sn/ACqiI0Oi/Wos8O55Z/igwQCN3lCADQW8oNX4GsP+T+wKaFQhe1OqSDxC1esDaG+qnVRdPfJShwlKekFrg8uYjWW5DygJtVTutSPWWhaYl+0kpGZG/wAtYUu5UaWNw3tv9jXtnKEy4ptYqCVIyOp/HfEB2foB0mJ9H6vqIPbPdNXaaytIxTIs3cLtj3ecPWyts2c6ZPJS1Z/jDjJVwY0SulNmaOzlCOXtKcH3kj+WOTs7SEiyKxNIHAC3yjR4MgQV23HEYbhJ+sfONWvAenkf83/oMddmx/Spj96r1hOvTQ/Pun7yibxwXTzvmgeFkn5iO/IVfnplJ/uUn+OMUV2F69MH3lpUOaEn4iG9bXf3GD3sI9IXBJadbdB5seio4tyenXbd7KodBcROtKvm1LE/3CPSO61/48v+5TCKTJD/AJi0O9C/SGWk/wDucp44x/DD3FcSTrCSM5WVP6h+RhOma3ycv4Yx/FCJaYX/ALuoSSzwDh9Id1RR0flT3TCB8TBTH2jccsdZNq3Jxf8ANHEyn9UI+68fnDupO5WLB7phv+aF9nzJ+qg9zqD84KYXEjvKf1d3weH8sNIkjcGXescj9MP5Yn9mzh0YWe6xhiqdOjWUmO8NK9IW4beTEUWrJoM5MU/pHEvdLZsEBIbGd7KO8jQ840ze3Mywww0mXm6gChOFrogpIFzkSQLWFtDrwvlaXRnVLEy5TldIkW6RbOYHC5F4YtpxOqVA8MJiyyOCpLYjHFGTbbsd1qYqalzNVf6utWTcsy0FIaRuF8QueOXnCKl5Q/0xX7g+sRKTY5i0MIB1tGJTcncikMagqiV3aa0o3bLTf+Ck/KKb1DedGUylPDo0dHfyjTpqk2ojEttVxvaQflErc0tdsbcuf/Xb9ISbQSj5RjEbOKK/pXXvvJez/wAsc/sv0hBROuW39InF6R6E2204lOKXlzf+xQPlF5imyTnvyzfgm3wh2yb0L4PK/wDZMa9d8C1/rCt7MvNG7U8Af7s/Ix7Amg0tSc5UeC1D5xVmKFTUe7Lkf4ivWNdz+TKeNuqPOUSU8lAQp2TdA3usKUfxVEiZSYToJRJ+whSPgY0NQlWWXiltFhf9ImB9h0iRuJjLiy+lJWDuhnkHslKuRfV8wYc0Z5JONpCxzd/+RBypMNshBaThuTvMULknWFKLi6ZnHJZI6kVwp760skH7Kx6Q5Mw+0cTTTgV9haR84kOphQBnlGbN1ZEqpz2LF0c3i4h1N/8ANEjNWn1GynJxsfae9FGGqOcNJ7Qg1C0os+054aTb/i6YX2rPDWZWe+ximdL98Mub+EOx0j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617538"/>
            <a:ext cx="2247801" cy="3243510"/>
          </a:xfrm>
          <a:prstGeom prst="rect">
            <a:avLst/>
          </a:prstGeom>
        </p:spPr>
      </p:pic>
      <p:sp>
        <p:nvSpPr>
          <p:cNvPr id="15" name="AutoShape 10" descr="data:image/jpeg;base64,/9j/4AAQSkZJRgABAQAAAQABAAD/2wBDAAkGBwgHBgkIBwgKCgkLDRYPDQwMDRsUFRAWIB0iIiAdHx8kKDQsJCYxJx8fLT0tMTU3Ojo6Iys/RD84QzQ5Ojf/2wBDAQoKCg0MDRoPDxo3JR8lNzc3Nzc3Nzc3Nzc3Nzc3Nzc3Nzc3Nzc3Nzc3Nzc3Nzc3Nzc3Nzc3Nzc3Nzc3Nzc3Nzf/wAARCACjAHgDASIAAhEBAxEB/8QAHAAAAgIDAQEAAAAAAAAAAAAABQYABAIDBwEI/8QASBAAAgEDAgMEBgYFCgQHAAAAAQIDAAQRBSEGEjETQVFhByIycaGxFCNCgZHBFVJi0fAlM2NygpKywtLhF0NzsyQ0U4OT4vH/xAAaAQACAwEBAAAAAAAAAAAAAAADBAABAgUG/8QAKREAAgIBBAIBAwQDAAAAAAAAAAECEQMEEiExQVETFCIyBSPB0TRhsf/aAAwDAQACEQMRAD8A6xrM+rRty6YlvjkBzL459/hQV9Q4uQA/RrF/EKP/ALU03EfM+T4Vp7Lzq3iUubaIszhxtTEnXuLeJdNESrYwCVlBYFCfHfr5CgjekfiVW5WtbUf+wx/zU96pZR3F3mRQxEYA+NJmuWlta6sXdTyCIYRBksfADxoOSDT/ACH8GfFt5xpsIw8caq9tAxjg7ST+jIA+NFtG4mvLiV1v2t4wQOz9XHMc7jrShNqlxLFHY2YktbRVzIT6rOfDbf8ACqV8syQFY5GcY9lxkmk3klGfErDOGOUKUKOry6hOkbNiPIHTH+9B4+I79rlYyIeUnf1D++uZ8P8AG15p2oLZaiZXspBysXPMYjvgjvxnAx/BdbR0muIpYnVkfdWU5BBpxT3KznyhtdMZhq10f/T/ALv+9LnE2tcaWczz6Ium3Vqu5heFu1X3YbBowq7ithHrH3ms3L2XUfRzC89LfFNkGW5t9PilX/ly27qc+Ht70L/44cTj2rPTP7KN/qNdV1fT7W8srj6TbxSERkgsoOMVwBzbSRh57C0lJUHKBoST4nkIHwqfJTpmlh3puI1r6ceI/tWtgPdGx/zCu0cA6/JxPwrY6vNEsUk6sHRemVYqSPAHGa+YGisHOPoU0Y8Uus/Ar+dfRvogSKPgDTUtxIIgZcCRgW/nG7wBW4yTYOeNxVsc6lSpRAZplHrVobPNirMg3rWVHXFbizEkCdTkEJllIzyoDj8aQdbE2s3qRWzNGV9uQDYbfLr+FP2qSLGJ3cZRV3/CkPSZ4e0nMvNyyTEAEE77Efcd6U1LfQ9pIp8sF6RpuoTzuJY2iWNyhd8+tg428j400pZ2axdl6rMRkrzZJ8auqgBABx5UqahY6lPqZSK8mNsJFcKXH1RGckHr4bdOoPWllFId5ZS4h0m2lJKAoy9Cpqx6PHmCy2szcwhl9U+GRv8AEVV1fV7ftriGMvI0TcjMi5FEOAoXVZLhhgSyHl8wO/41vHalQLUbdljypraNyffWgHGK2I2/WmEImF8P/BXH/TavnXsyIEHgmK+jrsZs5/8AptXz1yfUjP6v5UDM6aHNLymD+y6Z8K+ifRGMcA6aPOT/ALjV8/lP4++voP0UDHAun++T/uNW8DuRjUqoIb6lSpTQiYN1rEjY1R1W/NtiOIDtSM79AKX7rUb3bFy4PkcfKjQwykrFM2qx43tfYQ1u2NyZk7Qqi7lf1th8qWI7Yx3LFm5uUD7ON8dfl7qs3OpzMVknkJUuBIPEeH4CtCTo9vJyMOZGZT5kHFI6u4S2tHS0WSOSNxM7iKW6iCQScj9Afy8s+NDdQvbXRoGCRFXYEMAwJZv63efI1Wj1p7OYIVaZZm5URN2DZ2wKl1w1fazdc01ukMAbLGf7X9kdceeKBH7lwjo7lH8mL+maD+mZueJCGyZZG5sYUnx899vfTzpUKQ9gkYAVVAGKu2mm2+jWRt4MvJKeaSTGCxx18gOgH76pwyJC/PIwVFySTR4RoRzZN74C/NVGW9kui8Fi3Igysl0Rsp8E/WPn0Hv2qrNdPcKRNEYrVv1pCjkeJA6D780tatxVa6eptNM+sdMqPWJVKvckY2tjbd6xa6Tp0i6pe8xKFVPIeY7bbDNcWldRCezHMwXZT37eNb727uL6czXUjO58TsPcKrKRmgzW52xjFJ400iAcwUkYOBkeFd99FYxwPp485P8AG1cGDCu9+i454JsPfJ/jat4YVKzGoyOUKGupUqU0JiNxdLcprg5LqWOIQr9WnJjOTucgmhMupEArMoJ7iGAzTLxGo/SGSAfqx1HmaWr9VIyVX8KX+ryYp8coPLQYtRjVqn78lKe87Y+rHn1g27DwYVQnu5bK4dVTKt4sN9vn1olojl7y4HZhinKAdsVd1HSRdwYVMvglWAzg+e3nTuqgs+KM0cjRZ3o9RLHLrp/2A+EnU6hJcyqplhTEXMwwDkhjj7viabv0pKXKlYyQBn1sd/vpDMFzpt7DNJC0UkUgb1kwGHf+Iz+NdAguILmHni5CM4IwNj/Hzrn4ZKqO5n5lfhmm61GSSIhIoyO/MnTpSzqOow20iPechUbhFffPj1psuOVomQALkEZAFI+qcNGSVpGuZ2J7zyn8qK2BStgLXuJLm9BRI2hgyfVDjmb370Dy36q+WCKYZeHAvSdx71FVn0Bs5FwP/j/3oYZcAVmYdQPxrQrkkbLk9BzbmmTTtDaG/hkkkSRAT6vJ12qxZadFHKxSNQSzE4HmanBG2BLLTri5HMwEaeLMM/hXefR1ALbhGyiUkgF9z19s1zuC1Xb1R+FdQ4QQJoFsoGMFv8RomPsDkbaDVSpUowEVeJD/ACjj+iX5mlrUB9WxFMXEp/lMD+iX5mlrUW5UNc3M/vZ1tP8Agitwu4aW9Hfzj5UbvJglo5DLk59r3e+k/h29SLU72Pm3Lr6oUk9B4Ue1J2kjZVbaONu/vI//ACunnklpYR9nk83+Zkbdcge4vpH0SeTAbkuCD6xIPTGxPnVuxvUsprV4STDLGqTLudh7Lj3ZCnywe40HtonXQbh29ZWuhnP9ZRUtZJf0UrJgTWpIjc9xX94yKR2qM7R0XOUMWNp2Prtmqky5rCxuI7yyhniH1cihgMezt0/jyr11HgPwoqdjcXasozwA5xVF7ffvoq6jz/GtDRA+P41TNFGKAfSIveflVeCNVYkkDeikMIFzF16+NabaLHNgd9ZZqzZCmwwp+/auh8LjGiwAgdW6e80kRLgCnrhsY0iH3t8zRcfYLJ0E6lSpRgQocTH+Vsf0S/M0v38JljIU4JHWjfFZKaurE7NCPgTQsuuOorm5l97Orp3+2mK1jZyaRc3N3MHmeRh2YHspt1PeaPN9GOmljgkxEszAjJPXf76xnQPnoaozQyCNkjlkQMOgO1YlklKt3gVy6CMrlDtmMVvbjhvCMQ0l1kBWz/zh+6vNJsy+lvIJDhyzbr4jNV5Eu0s4LUESJHJzFnAOep+ZrCCW4ttFMJiTtQpGFX9n31e67pi+qw1CEXDq+gjoM7Rrb2yvzJ2TkjHg2FP4A0YY0t8PK1lFJNOo53CxxgNkhAO/zJzRYX4YkBD95FMRl7YWOOkkkWmyQTgkDvrWetWtMveQSrLA7QMMkkDBx4Zq1pVrp903aLKZCxJVGyMD8zW1UuEy3GSVtAtNpo/fVe3+1/Wp6htbaIYSGJPdGK1XWl2VwDmFQ36yDlPwrfxMH8iFeOnnh5SulQgjB3+ZpLv7eTTbqNHHPE7DkcbZ8j5702fTZLXSLaWBFYtOkZDHGFZsE/cN/uq4cOiT5jYaqV4KlFBCVxtG4uWlRWJSEYIBPee6kb9I3K2T3lxAywoXzsc4XOT08qeON1U3DFnhX6tNnznqaWRBHLwuZCbf6yJvZ/aJHjSOVJt2b0k5RyOKlx6BUWt20j8ok5XwCVJ336bVcTUI26uKqQ6XFLqrgxxsQFXPKD9gHx8/hWjiLSIoLFpEiRWAYjERB2HkaBtVpDT122TTXQXFzEx7jW1WjcbqSKU9Y04WVvCIcBjE7luVgdgP9Xwodfc9rZRusp5nUHfm8M+NWoJh56hRaTXZ0BI7RyQQwNXrW2gRQcqSO89a5ZY3E74Jm3+/99GYYZpeXMwOPf8AvrexI3bkPeozwRWcnRmIxjxoOb3sIVaKQ7jmwNyw7/cw/KhLWsk0RjZohk90YzVGSB7WUl1jMZY5ZI+YgEYOQD/GKuvRE+KZ2KyuDcWcEx6yRqx95Ga3qxzSXZatpAsFf6ZCsCt2St2D+HTHUHHl3V6+s2pQG0R5hj23gMajbvLEH8AadtJcnLabfAd4jkQQQB927XIHuBz/AB51eEsc3D1pJzlFNygBCsxzz4+yMj39PHbNIMvaXMhkleNyemF9keW9Oum5j4UsQY45MXIJVts4cnI3G4xnc91Zi1KVouSqNDNbT9o80eMdm/ID47Df51K12BQvchARiY5yc5OAfu61KKDEj0jXX0e6GRsUQ7jb7VLT3SRcKW6nlwY4h1Pey+XnTH6TYnZi6xM+ISQV8QDQnVbIJpdpb9lIOaSNPtHoM/5aUySSTB6SMPqJNxfgDafNE+tXRKrtJgYI7kA7/dXnE0qfQFVSRzKw2YeQ7jWzSbYtdXUuG3eU7r+2QO7wFVtfhR57SDGC0iDGB0LDPwqnW5HPfxubfPL/AJNPFEgAiXtHwIJB7XmgoTJDFqF1aWczy9k0ZLFG3GFyPHvq7xRCjXRiyD6kYXHXdyT/AIRVTS2C6yzBGIEeEzsNj/v8KqNeDrzSeaNXwizFw5Zw7pd3w8PY/wBNXIrKCIAfSLxseJX8hVp7hicGMf3qxLMfsfH/AGqWN7peyRxwc6hXuEP65c7fgaZ7Kwuio7HUpmycLyzbE47uZT8+6g2h2wudQCSgKgUk/L86dF0mGS37EseQg8uGIKnxG9YlJ+DD/wBnlujtyn6RFLNHzBS2eY+/BHXbuxWdzBqUm8Wpdj+ysCnH45qxZ6JBFbcod+0AOH2zuST3Y7/lXl9FclSsFyYvcoJ+Nbc5JIwlfYJubbVOQh7lJCOhazQmi9jc3Vnw1ZvKczfSwjYixkGQjoBttvQK8tLrkJe6mY+Jf8ulHtItpBw1YR85JW55mZjn7Tda1gm5S5KypUHrAAPdYOfrz357hUrO0EQM3Ycm8hLcoA9Y9c+dSmwAkekK5CXiQcyZaNVwxP2mxVXWbrElinPCAs/NjtMYAUjw86rekqcJxPZxnfIhOMH9cn8qE67fqt7akgAC3uG3z3BaTz41yE0Usu6Trr+C1od6PozyDk9YZ2cH2iTWqS7+la/bpygiIlzllPsrjx8SKGaDdW501A3JzeqNyfAVq0u6t31i+duQhEAG/TLNnu8qG4fcxPBPLKcU4mzW3SfWgQFUc5AyQPZQeHmxqjp0StfyWyAmSFnYsBtysdvPrmqltOsl+JFTJ7MydOjOST8Cv4VZ4cad9fnnWIssoK5U7AJ5d/tEVcI0NyyTeoaqjdeXb2MvJcRBQSeRt8MPf4+VefpBiAyBGUjIO9M91YxahbGOWMOrdQBv7xSLxJp13ooEsEAuLMneTmKlP623xoiaYfkvvqtzF68BVJANiB86vadx1elMdmZOXr2ZDfAb/Ck5ojfxtHDNlmG6EetjzqkdHv4N05wB+zms5IRffYKblfB1SP0gzpHh7ece+Ij8qrz+kHqTG+f6prmoGsRr6pk5f7Q+RqvJNqZzmWX++376x8V9sxukPV/6QZuU8kL/AHqa6JwxeTX/AKPdKu5lUySXAfBGdu1Ph348K+dJoryX+cLN78mu++j60vJ/RdosMEKyyRzM7BmwQFkYjA7/AHZH5UxhxqPRHJvs6DYfzl2e4zZBx12FSs7VOz7TKEFnJyTnm86lMGTnfpAjLcW2HqOwPZ7qT4tQLieJu02jkz9Emx7X6oroPEmh31/q9nd2ixNHGV7QO/KRjm6bb9RQzWuGdWvCTbxwf+XkjHNLjdht3dKUzb2+Ea02OMdzcqu/+MRLK1YaYXVJMqrHqRuB76rWlhMmjtKFxJdSlCTJ9nJH+EE+80+23COsJaGGRbYE83SYnqMeFaYODdaTTYreQ25eOYt6r/ZJPiPBjQnHJzwC0mKEJ3JsTtJ0gmwkuWIV5MnCjoANhmjPDltbwvp6xYLi3lLnOd+ZQfjmi9jwfrcOnCCVLUvykHMxYbj3D5V7ofB2t2d6kt19GKLC6jllOxZs9MeXWrjjnbtF4WoybaNlxadke2hGF6lfA1ouLaO4RxyLIrDDoRkEffTSmjXYGGEZGN/Wqo3Dt+koMHZ9nnoXxiibJehlTRyHWeHJ9Hujf6YJGgXdkUZMXj71+Xytafq0E8QM6BMDJIOVI8fiK6lNw1eOSyiEE9QW2pM170W6tJK1xoTWsLSH62GSZlRie8YG1W8blw0XvXs12/ZTW/NEsbxkdRuKG6klisRDxxKV8EA+VWIPR5x/Ahjim0RY8+yZZD/l3rG99FnGV+wa6vdJVh0KB8j4VTwMzvQuq1rOxVECnB3p64Z1/UdP4dNrZy2MEduGKPcISWy2Sdj0ycfcfCgA9GHEmmETyXNtdjIQxwA8y5I338KP6fwxraWyW81qsIjbKSyGJTuMfrkjvxt4itwi4vg6um+lenUp1uvz/RY4Y4x1m94osbLUZ17OWR45IxGqgHlYj4gd9St2h8BXdvqllqEt5AJoZVlYLJz82OoACjAx08KlFhurkV/UHpp5E8NVXj3Z02pUqVs5xKlSpUISpUqVCEqVKlQhKlSpUISoalSoQrtawMxlMSlyN27/AONhWLWNqVx2K+NSpUIexWsEMhaKJUJOSVGM9alSpUIf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2" descr="data:image/jpeg;base64,/9j/4AAQSkZJRgABAQAAAQABAAD/2wBDAAkGBwgHBgkIBwgKCgkLDRYPDQwMDRsUFRAWIB0iIiAdHx8kKDQsJCYxJx8fLT0tMTU3Ojo6Iys/RD84QzQ5Ojf/2wBDAQoKCg0MDRoPDxo3JR8lNzc3Nzc3Nzc3Nzc3Nzc3Nzc3Nzc3Nzc3Nzc3Nzc3Nzc3Nzc3Nzc3Nzc3Nzc3Nzc3Nzf/wAARCACjAHgDASIAAhEBAxEB/8QAHAAAAgIDAQEAAAAAAAAAAAAABQYABAIDBwEI/8QASBAAAgEDAgMEBgYFCgQHAAAAAQIDAAQRBSEGEjETQVFhByIycaGxFCNCgZHBFVJi0fAlM2NygpKywtLhF0NzsyQ0U4OT4vH/xAAaAQACAwEBAAAAAAAAAAAAAAADBAABAgUG/8QAKREAAgIBBAIBAwQDAAAAAAAAAAECEQMEEiExQVETFCIyBSPB0TRhsf/aAAwDAQACEQMRAD8A6xrM+rRty6YlvjkBzL459/hQV9Q4uQA/RrF/EKP/ALU03EfM+T4Vp7Lzq3iUubaIszhxtTEnXuLeJdNESrYwCVlBYFCfHfr5CgjekfiVW5WtbUf+wx/zU96pZR3F3mRQxEYA+NJmuWlta6sXdTyCIYRBksfADxoOSDT/ACH8GfFt5xpsIw8caq9tAxjg7ST+jIA+NFtG4mvLiV1v2t4wQOz9XHMc7jrShNqlxLFHY2YktbRVzIT6rOfDbf8ACqV8syQFY5GcY9lxkmk3klGfErDOGOUKUKOry6hOkbNiPIHTH+9B4+I79rlYyIeUnf1D++uZ8P8AG15p2oLZaiZXspBysXPMYjvgjvxnAx/BdbR0muIpYnVkfdWU5BBpxT3KznyhtdMZhq10f/T/ALv+9LnE2tcaWczz6Ium3Vqu5heFu1X3YbBowq7ithHrH3ms3L2XUfRzC89LfFNkGW5t9PilX/ly27qc+Ht70L/44cTj2rPTP7KN/qNdV1fT7W8srj6TbxSERkgsoOMVwBzbSRh57C0lJUHKBoST4nkIHwqfJTpmlh3puI1r6ceI/tWtgPdGx/zCu0cA6/JxPwrY6vNEsUk6sHRemVYqSPAHGa+YGisHOPoU0Y8Uus/Ar+dfRvogSKPgDTUtxIIgZcCRgW/nG7wBW4yTYOeNxVsc6lSpRAZplHrVobPNirMg3rWVHXFbizEkCdTkEJllIzyoDj8aQdbE2s3qRWzNGV9uQDYbfLr+FP2qSLGJ3cZRV3/CkPSZ4e0nMvNyyTEAEE77Efcd6U1LfQ9pIp8sF6RpuoTzuJY2iWNyhd8+tg428j400pZ2axdl6rMRkrzZJ8auqgBABx5UqahY6lPqZSK8mNsJFcKXH1RGckHr4bdOoPWllFId5ZS4h0m2lJKAoy9Cpqx6PHmCy2szcwhl9U+GRv8AEVV1fV7ftriGMvI0TcjMi5FEOAoXVZLhhgSyHl8wO/41vHalQLUbdljypraNyffWgHGK2I2/WmEImF8P/BXH/TavnXsyIEHgmK+jrsZs5/8AptXz1yfUjP6v5UDM6aHNLymD+y6Z8K+ifRGMcA6aPOT/ALjV8/lP4++voP0UDHAun++T/uNW8DuRjUqoIb6lSpTQiYN1rEjY1R1W/NtiOIDtSM79AKX7rUb3bFy4PkcfKjQwykrFM2qx43tfYQ1u2NyZk7Qqi7lf1th8qWI7Yx3LFm5uUD7ON8dfl7qs3OpzMVknkJUuBIPEeH4CtCTo9vJyMOZGZT5kHFI6u4S2tHS0WSOSNxM7iKW6iCQScj9Afy8s+NDdQvbXRoGCRFXYEMAwJZv63efI1Wj1p7OYIVaZZm5URN2DZ2wKl1w1fazdc01ukMAbLGf7X9kdceeKBH7lwjo7lH8mL+maD+mZueJCGyZZG5sYUnx899vfTzpUKQ9gkYAVVAGKu2mm2+jWRt4MvJKeaSTGCxx18gOgH76pwyJC/PIwVFySTR4RoRzZN74C/NVGW9kui8Fi3Igysl0Rsp8E/WPn0Hv2qrNdPcKRNEYrVv1pCjkeJA6D780tatxVa6eptNM+sdMqPWJVKvckY2tjbd6xa6Tp0i6pe8xKFVPIeY7bbDNcWldRCezHMwXZT37eNb727uL6czXUjO58TsPcKrKRmgzW52xjFJ400iAcwUkYOBkeFd99FYxwPp485P8AG1cGDCu9+i454JsPfJ/jat4YVKzGoyOUKGupUqU0JiNxdLcprg5LqWOIQr9WnJjOTucgmhMupEArMoJ7iGAzTLxGo/SGSAfqx1HmaWr9VIyVX8KX+ryYp8coPLQYtRjVqn78lKe87Y+rHn1g27DwYVQnu5bK4dVTKt4sN9vn1olojl7y4HZhinKAdsVd1HSRdwYVMvglWAzg+e3nTuqgs+KM0cjRZ3o9RLHLrp/2A+EnU6hJcyqplhTEXMwwDkhjj7viabv0pKXKlYyQBn1sd/vpDMFzpt7DNJC0UkUgb1kwGHf+Iz+NdAguILmHni5CM4IwNj/Hzrn4ZKqO5n5lfhmm61GSSIhIoyO/MnTpSzqOow20iPechUbhFffPj1psuOVomQALkEZAFI+qcNGSVpGuZ2J7zyn8qK2BStgLXuJLm9BRI2hgyfVDjmb370Dy36q+WCKYZeHAvSdx71FVn0Bs5FwP/j/3oYZcAVmYdQPxrQrkkbLk9BzbmmTTtDaG/hkkkSRAT6vJ12qxZadFHKxSNQSzE4HmanBG2BLLTri5HMwEaeLMM/hXefR1ALbhGyiUkgF9z19s1zuC1Xb1R+FdQ4QQJoFsoGMFv8RomPsDkbaDVSpUowEVeJD/ACjj+iX5mlrUB9WxFMXEp/lMD+iX5mlrUW5UNc3M/vZ1tP8Agitwu4aW9Hfzj5UbvJglo5DLk59r3e+k/h29SLU72Pm3Lr6oUk9B4Ue1J2kjZVbaONu/vI//ACunnklpYR9nk83+Zkbdcge4vpH0SeTAbkuCD6xIPTGxPnVuxvUsprV4STDLGqTLudh7Lj3ZCnywe40HtonXQbh29ZWuhnP9ZRUtZJf0UrJgTWpIjc9xX94yKR2qM7R0XOUMWNp2Prtmqky5rCxuI7yyhniH1cihgMezt0/jyr11HgPwoqdjcXasozwA5xVF7ffvoq6jz/GtDRA+P41TNFGKAfSIveflVeCNVYkkDeikMIFzF16+NabaLHNgd9ZZqzZCmwwp+/auh8LjGiwAgdW6e80kRLgCnrhsY0iH3t8zRcfYLJ0E6lSpRgQocTH+Vsf0S/M0v38JljIU4JHWjfFZKaurE7NCPgTQsuuOorm5l97Orp3+2mK1jZyaRc3N3MHmeRh2YHspt1PeaPN9GOmljgkxEszAjJPXf76xnQPnoaozQyCNkjlkQMOgO1YlklKt3gVy6CMrlDtmMVvbjhvCMQ0l1kBWz/zh+6vNJsy+lvIJDhyzbr4jNV5Eu0s4LUESJHJzFnAOep+ZrCCW4ttFMJiTtQpGFX9n31e67pi+qw1CEXDq+gjoM7Rrb2yvzJ2TkjHg2FP4A0YY0t8PK1lFJNOo53CxxgNkhAO/zJzRYX4YkBD95FMRl7YWOOkkkWmyQTgkDvrWetWtMveQSrLA7QMMkkDBx4Zq1pVrp903aLKZCxJVGyMD8zW1UuEy3GSVtAtNpo/fVe3+1/Wp6htbaIYSGJPdGK1XWl2VwDmFQ36yDlPwrfxMH8iFeOnnh5SulQgjB3+ZpLv7eTTbqNHHPE7DkcbZ8j5702fTZLXSLaWBFYtOkZDHGFZsE/cN/uq4cOiT5jYaqV4KlFBCVxtG4uWlRWJSEYIBPee6kb9I3K2T3lxAywoXzsc4XOT08qeON1U3DFnhX6tNnznqaWRBHLwuZCbf6yJvZ/aJHjSOVJt2b0k5RyOKlx6BUWt20j8ok5XwCVJ336bVcTUI26uKqQ6XFLqrgxxsQFXPKD9gHx8/hWjiLSIoLFpEiRWAYjERB2HkaBtVpDT122TTXQXFzEx7jW1WjcbqSKU9Y04WVvCIcBjE7luVgdgP9Xwodfc9rZRusp5nUHfm8M+NWoJh56hRaTXZ0BI7RyQQwNXrW2gRQcqSO89a5ZY3E74Jm3+/99GYYZpeXMwOPf8AvrexI3bkPeozwRWcnRmIxjxoOb3sIVaKQ7jmwNyw7/cw/KhLWsk0RjZohk90YzVGSB7WUl1jMZY5ZI+YgEYOQD/GKuvRE+KZ2KyuDcWcEx6yRqx95Ga3qxzSXZatpAsFf6ZCsCt2St2D+HTHUHHl3V6+s2pQG0R5hj23gMajbvLEH8AadtJcnLabfAd4jkQQQB927XIHuBz/AB51eEsc3D1pJzlFNygBCsxzz4+yMj39PHbNIMvaXMhkleNyemF9keW9Oum5j4UsQY45MXIJVts4cnI3G4xnc91Zi1KVouSqNDNbT9o80eMdm/ID47Df51K12BQvchARiY5yc5OAfu61KKDEj0jXX0e6GRsUQ7jb7VLT3SRcKW6nlwY4h1Pey+XnTH6TYnZi6xM+ISQV8QDQnVbIJpdpb9lIOaSNPtHoM/5aUySSTB6SMPqJNxfgDafNE+tXRKrtJgYI7kA7/dXnE0qfQFVSRzKw2YeQ7jWzSbYtdXUuG3eU7r+2QO7wFVtfhR57SDGC0iDGB0LDPwqnW5HPfxubfPL/AJNPFEgAiXtHwIJB7XmgoTJDFqF1aWczy9k0ZLFG3GFyPHvq7xRCjXRiyD6kYXHXdyT/AIRVTS2C6yzBGIEeEzsNj/v8KqNeDrzSeaNXwizFw5Zw7pd3w8PY/wBNXIrKCIAfSLxseJX8hVp7hicGMf3qxLMfsfH/AGqWN7peyRxwc6hXuEP65c7fgaZ7Kwuio7HUpmycLyzbE47uZT8+6g2h2wudQCSgKgUk/L86dF0mGS37EseQg8uGIKnxG9YlJ+DD/wBnlujtyn6RFLNHzBS2eY+/BHXbuxWdzBqUm8Wpdj+ysCnH45qxZ6JBFbcod+0AOH2zuST3Y7/lXl9FclSsFyYvcoJ+Nbc5JIwlfYJubbVOQh7lJCOhazQmi9jc3Vnw1ZvKczfSwjYixkGQjoBttvQK8tLrkJe6mY+Jf8ulHtItpBw1YR85JW55mZjn7Tda1gm5S5KypUHrAAPdYOfrz357hUrO0EQM3Ycm8hLcoA9Y9c+dSmwAkekK5CXiQcyZaNVwxP2mxVXWbrElinPCAs/NjtMYAUjw86rekqcJxPZxnfIhOMH9cn8qE67fqt7akgAC3uG3z3BaTz41yE0Usu6Trr+C1od6PozyDk9YZ2cH2iTWqS7+la/bpygiIlzllPsrjx8SKGaDdW501A3JzeqNyfAVq0u6t31i+duQhEAG/TLNnu8qG4fcxPBPLKcU4mzW3SfWgQFUc5AyQPZQeHmxqjp0StfyWyAmSFnYsBtysdvPrmqltOsl+JFTJ7MydOjOST8Cv4VZ4cad9fnnWIssoK5U7AJ5d/tEVcI0NyyTeoaqjdeXb2MvJcRBQSeRt8MPf4+VefpBiAyBGUjIO9M91YxahbGOWMOrdQBv7xSLxJp13ooEsEAuLMneTmKlP623xoiaYfkvvqtzF68BVJANiB86vadx1elMdmZOXr2ZDfAb/Ck5ojfxtHDNlmG6EetjzqkdHv4N05wB+zms5IRffYKblfB1SP0gzpHh7ece+Ij8qrz+kHqTG+f6prmoGsRr6pk5f7Q+RqvJNqZzmWX++376x8V9sxukPV/6QZuU8kL/AHqa6JwxeTX/AKPdKu5lUySXAfBGdu1Ph348K+dJoryX+cLN78mu++j60vJ/RdosMEKyyRzM7BmwQFkYjA7/AHZH5UxhxqPRHJvs6DYfzl2e4zZBx12FSs7VOz7TKEFnJyTnm86lMGTnfpAjLcW2HqOwPZ7qT4tQLieJu02jkz9Emx7X6oroPEmh31/q9nd2ixNHGV7QO/KRjm6bb9RQzWuGdWvCTbxwf+XkjHNLjdht3dKUzb2+Ea02OMdzcqu/+MRLK1YaYXVJMqrHqRuB76rWlhMmjtKFxJdSlCTJ9nJH+EE+80+23COsJaGGRbYE83SYnqMeFaYODdaTTYreQ25eOYt6r/ZJPiPBjQnHJzwC0mKEJ3JsTtJ0gmwkuWIV5MnCjoANhmjPDltbwvp6xYLi3lLnOd+ZQfjmi9jwfrcOnCCVLUvykHMxYbj3D5V7ofB2t2d6kt19GKLC6jllOxZs9MeXWrjjnbtF4WoybaNlxadke2hGF6lfA1ouLaO4RxyLIrDDoRkEffTSmjXYGGEZGN/Wqo3Dt+koMHZ9nnoXxiibJehlTRyHWeHJ9Hujf6YJGgXdkUZMXj71+Xytafq0E8QM6BMDJIOVI8fiK6lNw1eOSyiEE9QW2pM170W6tJK1xoTWsLSH62GSZlRie8YG1W8blw0XvXs12/ZTW/NEsbxkdRuKG6klisRDxxKV8EA+VWIPR5x/Ahjim0RY8+yZZD/l3rG99FnGV+wa6vdJVh0KB8j4VTwMzvQuq1rOxVECnB3p64Z1/UdP4dNrZy2MEduGKPcISWy2Sdj0ycfcfCgA9GHEmmETyXNtdjIQxwA8y5I338KP6fwxraWyW81qsIjbKSyGJTuMfrkjvxt4itwi4vg6um+lenUp1uvz/RY4Y4x1m94osbLUZ17OWR45IxGqgHlYj4gd9St2h8BXdvqllqEt5AJoZVlYLJz82OoACjAx08KlFhurkV/UHpp5E8NVXj3Z02pUqVs5xKlSpUISpUqVCEqVKlQhKlSpUISoalSoQrtawMxlMSlyN27/AONhWLWNqVx2K+NSpUIexWsEMhaKJUJOSVGM9alSpUIf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4" descr="data:image/jpeg;base64,/9j/4AAQSkZJRgABAQAAAQABAAD/2wBDAAkGBwgHBgkIBwgKCgkLDRYPDQwMDRsUFRAWIB0iIiAdHx8kKDQsJCYxJx8fLT0tMTU3Ojo6Iys/RD84QzQ5Ojf/2wBDAQoKCg0MDRoPDxo3JR8lNzc3Nzc3Nzc3Nzc3Nzc3Nzc3Nzc3Nzc3Nzc3Nzc3Nzc3Nzc3Nzc3Nzc3Nzc3Nzc3Nzf/wAARCACjAHgDASIAAhEBAxEB/8QAHAAAAgIDAQEAAAAAAAAAAAAABQYABAIDBwEI/8QASBAAAgEDAgMEBgYFCgQHAAAAAQIDAAQRBSEGEjETQVFhByIycaGxFCNCgZHBFVJi0fAlM2NygpKywtLhF0NzsyQ0U4OT4vH/xAAaAQACAwEBAAAAAAAAAAAAAAADBAABAgUG/8QAKREAAgIBBAIBAwQDAAAAAAAAAAECEQMEEiExQVETFCIyBSPB0TRhsf/aAAwDAQACEQMRAD8A6xrM+rRty6YlvjkBzL459/hQV9Q4uQA/RrF/EKP/ALU03EfM+T4Vp7Lzq3iUubaIszhxtTEnXuLeJdNESrYwCVlBYFCfHfr5CgjekfiVW5WtbUf+wx/zU96pZR3F3mRQxEYA+NJmuWlta6sXdTyCIYRBksfADxoOSDT/ACH8GfFt5xpsIw8caq9tAxjg7ST+jIA+NFtG4mvLiV1v2t4wQOz9XHMc7jrShNqlxLFHY2YktbRVzIT6rOfDbf8ACqV8syQFY5GcY9lxkmk3klGfErDOGOUKUKOry6hOkbNiPIHTH+9B4+I79rlYyIeUnf1D++uZ8P8AG15p2oLZaiZXspBysXPMYjvgjvxnAx/BdbR0muIpYnVkfdWU5BBpxT3KznyhtdMZhq10f/T/ALv+9LnE2tcaWczz6Ium3Vqu5heFu1X3YbBowq7ithHrH3ms3L2XUfRzC89LfFNkGW5t9PilX/ly27qc+Ht70L/44cTj2rPTP7KN/qNdV1fT7W8srj6TbxSERkgsoOMVwBzbSRh57C0lJUHKBoST4nkIHwqfJTpmlh3puI1r6ceI/tWtgPdGx/zCu0cA6/JxPwrY6vNEsUk6sHRemVYqSPAHGa+YGisHOPoU0Y8Uus/Ar+dfRvogSKPgDTUtxIIgZcCRgW/nG7wBW4yTYOeNxVsc6lSpRAZplHrVobPNirMg3rWVHXFbizEkCdTkEJllIzyoDj8aQdbE2s3qRWzNGV9uQDYbfLr+FP2qSLGJ3cZRV3/CkPSZ4e0nMvNyyTEAEE77Efcd6U1LfQ9pIp8sF6RpuoTzuJY2iWNyhd8+tg428j400pZ2axdl6rMRkrzZJ8auqgBABx5UqahY6lPqZSK8mNsJFcKXH1RGckHr4bdOoPWllFId5ZS4h0m2lJKAoy9Cpqx6PHmCy2szcwhl9U+GRv8AEVV1fV7ftriGMvI0TcjMi5FEOAoXVZLhhgSyHl8wO/41vHalQLUbdljypraNyffWgHGK2I2/WmEImF8P/BXH/TavnXsyIEHgmK+jrsZs5/8AptXz1yfUjP6v5UDM6aHNLymD+y6Z8K+ifRGMcA6aPOT/ALjV8/lP4++voP0UDHAun++T/uNW8DuRjUqoIb6lSpTQiYN1rEjY1R1W/NtiOIDtSM79AKX7rUb3bFy4PkcfKjQwykrFM2qx43tfYQ1u2NyZk7Qqi7lf1th8qWI7Yx3LFm5uUD7ON8dfl7qs3OpzMVknkJUuBIPEeH4CtCTo9vJyMOZGZT5kHFI6u4S2tHS0WSOSNxM7iKW6iCQScj9Afy8s+NDdQvbXRoGCRFXYEMAwJZv63efI1Wj1p7OYIVaZZm5URN2DZ2wKl1w1fazdc01ukMAbLGf7X9kdceeKBH7lwjo7lH8mL+maD+mZueJCGyZZG5sYUnx899vfTzpUKQ9gkYAVVAGKu2mm2+jWRt4MvJKeaSTGCxx18gOgH76pwyJC/PIwVFySTR4RoRzZN74C/NVGW9kui8Fi3Igysl0Rsp8E/WPn0Hv2qrNdPcKRNEYrVv1pCjkeJA6D780tatxVa6eptNM+sdMqPWJVKvckY2tjbd6xa6Tp0i6pe8xKFVPIeY7bbDNcWldRCezHMwXZT37eNb727uL6czXUjO58TsPcKrKRmgzW52xjFJ400iAcwUkYOBkeFd99FYxwPp485P8AG1cGDCu9+i454JsPfJ/jat4YVKzGoyOUKGupUqU0JiNxdLcprg5LqWOIQr9WnJjOTucgmhMupEArMoJ7iGAzTLxGo/SGSAfqx1HmaWr9VIyVX8KX+ryYp8coPLQYtRjVqn78lKe87Y+rHn1g27DwYVQnu5bK4dVTKt4sN9vn1olojl7y4HZhinKAdsVd1HSRdwYVMvglWAzg+e3nTuqgs+KM0cjRZ3o9RLHLrp/2A+EnU6hJcyqplhTEXMwwDkhjj7viabv0pKXKlYyQBn1sd/vpDMFzpt7DNJC0UkUgb1kwGHf+Iz+NdAguILmHni5CM4IwNj/Hzrn4ZKqO5n5lfhmm61GSSIhIoyO/MnTpSzqOow20iPechUbhFffPj1psuOVomQALkEZAFI+qcNGSVpGuZ2J7zyn8qK2BStgLXuJLm9BRI2hgyfVDjmb370Dy36q+WCKYZeHAvSdx71FVn0Bs5FwP/j/3oYZcAVmYdQPxrQrkkbLk9BzbmmTTtDaG/hkkkSRAT6vJ12qxZadFHKxSNQSzE4HmanBG2BLLTri5HMwEaeLMM/hXefR1ALbhGyiUkgF9z19s1zuC1Xb1R+FdQ4QQJoFsoGMFv8RomPsDkbaDVSpUowEVeJD/ACjj+iX5mlrUB9WxFMXEp/lMD+iX5mlrUW5UNc3M/vZ1tP8Agitwu4aW9Hfzj5UbvJglo5DLk59r3e+k/h29SLU72Pm3Lr6oUk9B4Ue1J2kjZVbaONu/vI//ACunnklpYR9nk83+Zkbdcge4vpH0SeTAbkuCD6xIPTGxPnVuxvUsprV4STDLGqTLudh7Lj3ZCnywe40HtonXQbh29ZWuhnP9ZRUtZJf0UrJgTWpIjc9xX94yKR2qM7R0XOUMWNp2Prtmqky5rCxuI7yyhniH1cihgMezt0/jyr11HgPwoqdjcXasozwA5xVF7ffvoq6jz/GtDRA+P41TNFGKAfSIveflVeCNVYkkDeikMIFzF16+NabaLHNgd9ZZqzZCmwwp+/auh8LjGiwAgdW6e80kRLgCnrhsY0iH3t8zRcfYLJ0E6lSpRgQocTH+Vsf0S/M0v38JljIU4JHWjfFZKaurE7NCPgTQsuuOorm5l97Orp3+2mK1jZyaRc3N3MHmeRh2YHspt1PeaPN9GOmljgkxEszAjJPXf76xnQPnoaozQyCNkjlkQMOgO1YlklKt3gVy6CMrlDtmMVvbjhvCMQ0l1kBWz/zh+6vNJsy+lvIJDhyzbr4jNV5Eu0s4LUESJHJzFnAOep+ZrCCW4ttFMJiTtQpGFX9n31e67pi+qw1CEXDq+gjoM7Rrb2yvzJ2TkjHg2FP4A0YY0t8PK1lFJNOo53CxxgNkhAO/zJzRYX4YkBD95FMRl7YWOOkkkWmyQTgkDvrWetWtMveQSrLA7QMMkkDBx4Zq1pVrp903aLKZCxJVGyMD8zW1UuEy3GSVtAtNpo/fVe3+1/Wp6htbaIYSGJPdGK1XWl2VwDmFQ36yDlPwrfxMH8iFeOnnh5SulQgjB3+ZpLv7eTTbqNHHPE7DkcbZ8j5702fTZLXSLaWBFYtOkZDHGFZsE/cN/uq4cOiT5jYaqV4KlFBCVxtG4uWlRWJSEYIBPee6kb9I3K2T3lxAywoXzsc4XOT08qeON1U3DFnhX6tNnznqaWRBHLwuZCbf6yJvZ/aJHjSOVJt2b0k5RyOKlx6BUWt20j8ok5XwCVJ336bVcTUI26uKqQ6XFLqrgxxsQFXPKD9gHx8/hWjiLSIoLFpEiRWAYjERB2HkaBtVpDT122TTXQXFzEx7jW1WjcbqSKU9Y04WVvCIcBjE7luVgdgP9Xwodfc9rZRusp5nUHfm8M+NWoJh56hRaTXZ0BI7RyQQwNXrW2gRQcqSO89a5ZY3E74Jm3+/99GYYZpeXMwOPf8AvrexI3bkPeozwRWcnRmIxjxoOb3sIVaKQ7jmwNyw7/cw/KhLWsk0RjZohk90YzVGSB7WUl1jMZY5ZI+YgEYOQD/GKuvRE+KZ2KyuDcWcEx6yRqx95Ga3qxzSXZatpAsFf6ZCsCt2St2D+HTHUHHl3V6+s2pQG0R5hj23gMajbvLEH8AadtJcnLabfAd4jkQQQB927XIHuBz/AB51eEsc3D1pJzlFNygBCsxzz4+yMj39PHbNIMvaXMhkleNyemF9keW9Oum5j4UsQY45MXIJVts4cnI3G4xnc91Zi1KVouSqNDNbT9o80eMdm/ID47Df51K12BQvchARiY5yc5OAfu61KKDEj0jXX0e6GRsUQ7jb7VLT3SRcKW6nlwY4h1Pey+XnTH6TYnZi6xM+ISQV8QDQnVbIJpdpb9lIOaSNPtHoM/5aUySSTB6SMPqJNxfgDafNE+tXRKrtJgYI7kA7/dXnE0qfQFVSRzKw2YeQ7jWzSbYtdXUuG3eU7r+2QO7wFVtfhR57SDGC0iDGB0LDPwqnW5HPfxubfPL/AJNPFEgAiXtHwIJB7XmgoTJDFqF1aWczy9k0ZLFG3GFyPHvq7xRCjXRiyD6kYXHXdyT/AIRVTS2C6yzBGIEeEzsNj/v8KqNeDrzSeaNXwizFw5Zw7pd3w8PY/wBNXIrKCIAfSLxseJX8hVp7hicGMf3qxLMfsfH/AGqWN7peyRxwc6hXuEP65c7fgaZ7Kwuio7HUpmycLyzbE47uZT8+6g2h2wudQCSgKgUk/L86dF0mGS37EseQg8uGIKnxG9YlJ+DD/wBnlujtyn6RFLNHzBS2eY+/BHXbuxWdzBqUm8Wpdj+ysCnH45qxZ6JBFbcod+0AOH2zuST3Y7/lXl9FclSsFyYvcoJ+Nbc5JIwlfYJubbVOQh7lJCOhazQmi9jc3Vnw1ZvKczfSwjYixkGQjoBttvQK8tLrkJe6mY+Jf8ulHtItpBw1YR85JW55mZjn7Tda1gm5S5KypUHrAAPdYOfrz357hUrO0EQM3Ycm8hLcoA9Y9c+dSmwAkekK5CXiQcyZaNVwxP2mxVXWbrElinPCAs/NjtMYAUjw86rekqcJxPZxnfIhOMH9cn8qE67fqt7akgAC3uG3z3BaTz41yE0Usu6Trr+C1od6PozyDk9YZ2cH2iTWqS7+la/bpygiIlzllPsrjx8SKGaDdW501A3JzeqNyfAVq0u6t31i+duQhEAG/TLNnu8qG4fcxPBPLKcU4mzW3SfWgQFUc5AyQPZQeHmxqjp0StfyWyAmSFnYsBtysdvPrmqltOsl+JFTJ7MydOjOST8Cv4VZ4cad9fnnWIssoK5U7AJ5d/tEVcI0NyyTeoaqjdeXb2MvJcRBQSeRt8MPf4+VefpBiAyBGUjIO9M91YxahbGOWMOrdQBv7xSLxJp13ooEsEAuLMneTmKlP623xoiaYfkvvqtzF68BVJANiB86vadx1elMdmZOXr2ZDfAb/Ck5ojfxtHDNlmG6EetjzqkdHv4N05wB+zms5IRffYKblfB1SP0gzpHh7ece+Ij8qrz+kHqTG+f6prmoGsRr6pk5f7Q+RqvJNqZzmWX++376x8V9sxukPV/6QZuU8kL/AHqa6JwxeTX/AKPdKu5lUySXAfBGdu1Ph348K+dJoryX+cLN78mu++j60vJ/RdosMEKyyRzM7BmwQFkYjA7/AHZH5UxhxqPRHJvs6DYfzl2e4zZBx12FSs7VOz7TKEFnJyTnm86lMGTnfpAjLcW2HqOwPZ7qT4tQLieJu02jkz9Emx7X6oroPEmh31/q9nd2ixNHGV7QO/KRjm6bb9RQzWuGdWvCTbxwf+XkjHNLjdht3dKUzb2+Ea02OMdzcqu/+MRLK1YaYXVJMqrHqRuB76rWlhMmjtKFxJdSlCTJ9nJH+EE+80+23COsJaGGRbYE83SYnqMeFaYODdaTTYreQ25eOYt6r/ZJPiPBjQnHJzwC0mKEJ3JsTtJ0gmwkuWIV5MnCjoANhmjPDltbwvp6xYLi3lLnOd+ZQfjmi9jwfrcOnCCVLUvykHMxYbj3D5V7ofB2t2d6kt19GKLC6jllOxZs9MeXWrjjnbtF4WoybaNlxadke2hGF6lfA1ouLaO4RxyLIrDDoRkEffTSmjXYGGEZGN/Wqo3Dt+koMHZ9nnoXxiibJehlTRyHWeHJ9Hujf6YJGgXdkUZMXj71+Xytafq0E8QM6BMDJIOVI8fiK6lNw1eOSyiEE9QW2pM170W6tJK1xoTWsLSH62GSZlRie8YG1W8blw0XvXs12/ZTW/NEsbxkdRuKG6klisRDxxKV8EA+VWIPR5x/Ahjim0RY8+yZZD/l3rG99FnGV+wa6vdJVh0KB8j4VTwMzvQuq1rOxVECnB3p64Z1/UdP4dNrZy2MEduGKPcISWy2Sdj0ycfcfCgA9GHEmmETyXNtdjIQxwA8y5I338KP6fwxraWyW81qsIjbKSyGJTuMfrkjvxt4itwi4vg6um+lenUp1uvz/RY4Y4x1m94osbLUZ17OWR45IxGqgHlYj4gd9St2h8BXdvqllqEt5AJoZVlYLJz82OoACjAx08KlFhurkV/UHpp5E8NVXj3Z02pUqVs5xKlSpUISpUqVCEqVKlQhKlSpUISoalSoQrtawMxlMSlyN27/AONhWLWNqVx2K+NSpUIexWsEMhaKJUJOSVGM9alSpUIf/9k=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6" descr="data:image/jpeg;base64,/9j/4AAQSkZJRgABAQAAAQABAAD/2wBDAAkGBwgHBgkIBwgKCgkLDRYPDQwMDRsUFRAWIB0iIiAdHx8kKDQsJCYxJx8fLT0tMTU3Ojo6Iys/RD84QzQ5Ojf/2wBDAQoKCg0MDRoPDxo3JR8lNzc3Nzc3Nzc3Nzc3Nzc3Nzc3Nzc3Nzc3Nzc3Nzc3Nzc3Nzc3Nzc3Nzc3Nzc3Nzc3Nzf/wAARCACjAHgDASIAAhEBAxEB/8QAHAAAAgIDAQEAAAAAAAAAAAAABQYABAIDBwEI/8QASBAAAgEDAgMEBgYFCgQHAAAAAQIDAAQRBSEGEjETQVFhByIycaGxFCNCgZHBFVJi0fAlM2NygpKywtLhF0NzsyQ0U4OT4vH/xAAaAQACAwEBAAAAAAAAAAAAAAADBAABAgUG/8QAKREAAgIBBAIBAwQDAAAAAAAAAAECEQMEEiExQVETFCIyBSPB0TRhsf/aAAwDAQACEQMRAD8A6xrM+rRty6YlvjkBzL459/hQV9Q4uQA/RrF/EKP/ALU03EfM+T4Vp7Lzq3iUubaIszhxtTEnXuLeJdNESrYwCVlBYFCfHfr5CgjekfiVW5WtbUf+wx/zU96pZR3F3mRQxEYA+NJmuWlta6sXdTyCIYRBksfADxoOSDT/ACH8GfFt5xpsIw8caq9tAxjg7ST+jIA+NFtG4mvLiV1v2t4wQOz9XHMc7jrShNqlxLFHY2YktbRVzIT6rOfDbf8ACqV8syQFY5GcY9lxkmk3klGfErDOGOUKUKOry6hOkbNiPIHTH+9B4+I79rlYyIeUnf1D++uZ8P8AG15p2oLZaiZXspBysXPMYjvgjvxnAx/BdbR0muIpYnVkfdWU5BBpxT3KznyhtdMZhq10f/T/ALv+9LnE2tcaWczz6Ium3Vqu5heFu1X3YbBowq7ithHrH3ms3L2XUfRzC89LfFNkGW5t9PilX/ly27qc+Ht70L/44cTj2rPTP7KN/qNdV1fT7W8srj6TbxSERkgsoOMVwBzbSRh57C0lJUHKBoST4nkIHwqfJTpmlh3puI1r6ceI/tWtgPdGx/zCu0cA6/JxPwrY6vNEsUk6sHRemVYqSPAHGa+YGisHOPoU0Y8Uus/Ar+dfRvogSKPgDTUtxIIgZcCRgW/nG7wBW4yTYOeNxVsc6lSpRAZplHrVobPNirMg3rWVHXFbizEkCdTkEJllIzyoDj8aQdbE2s3qRWzNGV9uQDYbfLr+FP2qSLGJ3cZRV3/CkPSZ4e0nMvNyyTEAEE77Efcd6U1LfQ9pIp8sF6RpuoTzuJY2iWNyhd8+tg428j400pZ2axdl6rMRkrzZJ8auqgBABx5UqahY6lPqZSK8mNsJFcKXH1RGckHr4bdOoPWllFId5ZS4h0m2lJKAoy9Cpqx6PHmCy2szcwhl9U+GRv8AEVV1fV7ftriGMvI0TcjMi5FEOAoXVZLhhgSyHl8wO/41vHalQLUbdljypraNyffWgHGK2I2/WmEImF8P/BXH/TavnXsyIEHgmK+jrsZs5/8AptXz1yfUjP6v5UDM6aHNLymD+y6Z8K+ifRGMcA6aPOT/ALjV8/lP4++voP0UDHAun++T/uNW8DuRjUqoIb6lSpTQiYN1rEjY1R1W/NtiOIDtSM79AKX7rUb3bFy4PkcfKjQwykrFM2qx43tfYQ1u2NyZk7Qqi7lf1th8qWI7Yx3LFm5uUD7ON8dfl7qs3OpzMVknkJUuBIPEeH4CtCTo9vJyMOZGZT5kHFI6u4S2tHS0WSOSNxM7iKW6iCQScj9Afy8s+NDdQvbXRoGCRFXYEMAwJZv63efI1Wj1p7OYIVaZZm5URN2DZ2wKl1w1fazdc01ukMAbLGf7X9kdceeKBH7lwjo7lH8mL+maD+mZueJCGyZZG5sYUnx899vfTzpUKQ9gkYAVVAGKu2mm2+jWRt4MvJKeaSTGCxx18gOgH76pwyJC/PIwVFySTR4RoRzZN74C/NVGW9kui8Fi3Igysl0Rsp8E/WPn0Hv2qrNdPcKRNEYrVv1pCjkeJA6D780tatxVa6eptNM+sdMqPWJVKvckY2tjbd6xa6Tp0i6pe8xKFVPIeY7bbDNcWldRCezHMwXZT37eNb727uL6czXUjO58TsPcKrKRmgzW52xjFJ400iAcwUkYOBkeFd99FYxwPp485P8AG1cGDCu9+i454JsPfJ/jat4YVKzGoyOUKGupUqU0JiNxdLcprg5LqWOIQr9WnJjOTucgmhMupEArMoJ7iGAzTLxGo/SGSAfqx1HmaWr9VIyVX8KX+ryYp8coPLQYtRjVqn78lKe87Y+rHn1g27DwYVQnu5bK4dVTKt4sN9vn1olojl7y4HZhinKAdsVd1HSRdwYVMvglWAzg+e3nTuqgs+KM0cjRZ3o9RLHLrp/2A+EnU6hJcyqplhTEXMwwDkhjj7viabv0pKXKlYyQBn1sd/vpDMFzpt7DNJC0UkUgb1kwGHf+Iz+NdAguILmHni5CM4IwNj/Hzrn4ZKqO5n5lfhmm61GSSIhIoyO/MnTpSzqOow20iPechUbhFffPj1psuOVomQALkEZAFI+qcNGSVpGuZ2J7zyn8qK2BStgLXuJLm9BRI2hgyfVDjmb370Dy36q+WCKYZeHAvSdx71FVn0Bs5FwP/j/3oYZcAVmYdQPxrQrkkbLk9BzbmmTTtDaG/hkkkSRAT6vJ12qxZadFHKxSNQSzE4HmanBG2BLLTri5HMwEaeLMM/hXefR1ALbhGyiUkgF9z19s1zuC1Xb1R+FdQ4QQJoFsoGMFv8RomPsDkbaDVSpUowEVeJD/ACjj+iX5mlrUB9WxFMXEp/lMD+iX5mlrUW5UNc3M/vZ1tP8Agitwu4aW9Hfzj5UbvJglo5DLk59r3e+k/h29SLU72Pm3Lr6oUk9B4Ue1J2kjZVbaONu/vI//ACunnklpYR9nk83+Zkbdcge4vpH0SeTAbkuCD6xIPTGxPnVuxvUsprV4STDLGqTLudh7Lj3ZCnywe40HtonXQbh29ZWuhnP9ZRUtZJf0UrJgTWpIjc9xX94yKR2qM7R0XOUMWNp2Prtmqky5rCxuI7yyhniH1cihgMezt0/jyr11HgPwoqdjcXasozwA5xVF7ffvoq6jz/GtDRA+P41TNFGKAfSIveflVeCNVYkkDeikMIFzF16+NabaLHNgd9ZZqzZCmwwp+/auh8LjGiwAgdW6e80kRLgCnrhsY0iH3t8zRcfYLJ0E6lSpRgQocTH+Vsf0S/M0v38JljIU4JHWjfFZKaurE7NCPgTQsuuOorm5l97Orp3+2mK1jZyaRc3N3MHmeRh2YHspt1PeaPN9GOmljgkxEszAjJPXf76xnQPnoaozQyCNkjlkQMOgO1YlklKt3gVy6CMrlDtmMVvbjhvCMQ0l1kBWz/zh+6vNJsy+lvIJDhyzbr4jNV5Eu0s4LUESJHJzFnAOep+ZrCCW4ttFMJiTtQpGFX9n31e67pi+qw1CEXDq+gjoM7Rrb2yvzJ2TkjHg2FP4A0YY0t8PK1lFJNOo53CxxgNkhAO/zJzRYX4YkBD95FMRl7YWOOkkkWmyQTgkDvrWetWtMveQSrLA7QMMkkDBx4Zq1pVrp903aLKZCxJVGyMD8zW1UuEy3GSVtAtNpo/fVe3+1/Wp6htbaIYSGJPdGK1XWl2VwDmFQ36yDlPwrfxMH8iFeOnnh5SulQgjB3+ZpLv7eTTbqNHHPE7DkcbZ8j5702fTZLXSLaWBFYtOkZDHGFZsE/cN/uq4cOiT5jYaqV4KlFBCVxtG4uWlRWJSEYIBPee6kb9I3K2T3lxAywoXzsc4XOT08qeON1U3DFnhX6tNnznqaWRBHLwuZCbf6yJvZ/aJHjSOVJt2b0k5RyOKlx6BUWt20j8ok5XwCVJ336bVcTUI26uKqQ6XFLqrgxxsQFXPKD9gHx8/hWjiLSIoLFpEiRWAYjERB2HkaBtVpDT122TTXQXFzEx7jW1WjcbqSKU9Y04WVvCIcBjE7luVgdgP9Xwodfc9rZRusp5nUHfm8M+NWoJh56hRaTXZ0BI7RyQQwNXrW2gRQcqSO89a5ZY3E74Jm3+/99GYYZpeXMwOPf8AvrexI3bkPeozwRWcnRmIxjxoOb3sIVaKQ7jmwNyw7/cw/KhLWsk0RjZohk90YzVGSB7WUl1jMZY5ZI+YgEYOQD/GKuvRE+KZ2KyuDcWcEx6yRqx95Ga3qxzSXZatpAsFf6ZCsCt2St2D+HTHUHHl3V6+s2pQG0R5hj23gMajbvLEH8AadtJcnLabfAd4jkQQQB927XIHuBz/AB51eEsc3D1pJzlFNygBCsxzz4+yMj39PHbNIMvaXMhkleNyemF9keW9Oum5j4UsQY45MXIJVts4cnI3G4xnc91Zi1KVouSqNDNbT9o80eMdm/ID47Df51K12BQvchARiY5yc5OAfu61KKDEj0jXX0e6GRsUQ7jb7VLT3SRcKW6nlwY4h1Pey+XnTH6TYnZi6xM+ISQV8QDQnVbIJpdpb9lIOaSNPtHoM/5aUySSTB6SMPqJNxfgDafNE+tXRKrtJgYI7kA7/dXnE0qfQFVSRzKw2YeQ7jWzSbYtdXUuG3eU7r+2QO7wFVtfhR57SDGC0iDGB0LDPwqnW5HPfxubfPL/AJNPFEgAiXtHwIJB7XmgoTJDFqF1aWczy9k0ZLFG3GFyPHvq7xRCjXRiyD6kYXHXdyT/AIRVTS2C6yzBGIEeEzsNj/v8KqNeDrzSeaNXwizFw5Zw7pd3w8PY/wBNXIrKCIAfSLxseJX8hVp7hicGMf3qxLMfsfH/AGqWN7peyRxwc6hXuEP65c7fgaZ7Kwuio7HUpmycLyzbE47uZT8+6g2h2wudQCSgKgUk/L86dF0mGS37EseQg8uGIKnxG9YlJ+DD/wBnlujtyn6RFLNHzBS2eY+/BHXbuxWdzBqUm8Wpdj+ysCnH45qxZ6JBFbcod+0AOH2zuST3Y7/lXl9FclSsFyYvcoJ+Nbc5JIwlfYJubbVOQh7lJCOhazQmi9jc3Vnw1ZvKczfSwjYixkGQjoBttvQK8tLrkJe6mY+Jf8ulHtItpBw1YR85JW55mZjn7Tda1gm5S5KypUHrAAPdYOfrz357hUrO0EQM3Ycm8hLcoA9Y9c+dSmwAkekK5CXiQcyZaNVwxP2mxVXWbrElinPCAs/NjtMYAUjw86rekqcJxPZxnfIhOMH9cn8qE67fqt7akgAC3uG3z3BaTz41yE0Usu6Trr+C1od6PozyDk9YZ2cH2iTWqS7+la/bpygiIlzllPsrjx8SKGaDdW501A3JzeqNyfAVq0u6t31i+duQhEAG/TLNnu8qG4fcxPBPLKcU4mzW3SfWgQFUc5AyQPZQeHmxqjp0StfyWyAmSFnYsBtysdvPrmqltOsl+JFTJ7MydOjOST8Cv4VZ4cad9fnnWIssoK5U7AJ5d/tEVcI0NyyTeoaqjdeXb2MvJcRBQSeRt8MPf4+VefpBiAyBGUjIO9M91YxahbGOWMOrdQBv7xSLxJp13ooEsEAuLMneTmKlP623xoiaYfkvvqtzF68BVJANiB86vadx1elMdmZOXr2ZDfAb/Ck5ojfxtHDNlmG6EetjzqkdHv4N05wB+zms5IRffYKblfB1SP0gzpHh7ece+Ij8qrz+kHqTG+f6prmoGsRr6pk5f7Q+RqvJNqZzmWX++376x8V9sxukPV/6QZuU8kL/AHqa6JwxeTX/AKPdKu5lUySXAfBGdu1Ph348K+dJoryX+cLN78mu++j60vJ/RdosMEKyyRzM7BmwQFkYjA7/AHZH5UxhxqPRHJvs6DYfzl2e4zZBx12FSs7VOz7TKEFnJyTnm86lMGTnfpAjLcW2HqOwPZ7qT4tQLieJu02jkz9Emx7X6oroPEmh31/q9nd2ixNHGV7QO/KRjm6bb9RQzWuGdWvCTbxwf+XkjHNLjdht3dKUzb2+Ea02OMdzcqu/+MRLK1YaYXVJMqrHqRuB76rWlhMmjtKFxJdSlCTJ9nJH+EE+80+23COsJaGGRbYE83SYnqMeFaYODdaTTYreQ25eOYt6r/ZJPiPBjQnHJzwC0mKEJ3JsTtJ0gmwkuWIV5MnCjoANhmjPDltbwvp6xYLi3lLnOd+ZQfjmi9jwfrcOnCCVLUvykHMxYbj3D5V7ofB2t2d6kt19GKLC6jllOxZs9MeXWrjjnbtF4WoybaNlxadke2hGF6lfA1ouLaO4RxyLIrDDoRkEffTSmjXYGGEZGN/Wqo3Dt+koMHZ9nnoXxiibJehlTRyHWeHJ9Hujf6YJGgXdkUZMXj71+Xytafq0E8QM6BMDJIOVI8fiK6lNw1eOSyiEE9QW2pM170W6tJK1xoTWsLSH62GSZlRie8YG1W8blw0XvXs12/ZTW/NEsbxkdRuKG6klisRDxxKV8EA+VWIPR5x/Ahjim0RY8+yZZD/l3rG99FnGV+wa6vdJVh0KB8j4VTwMzvQuq1rOxVECnB3p64Z1/UdP4dNrZy2MEduGKPcISWy2Sdj0ycfcfCgA9GHEmmETyXNtdjIQxwA8y5I338KP6fwxraWyW81qsIjbKSyGJTuMfrkjvxt4itwi4vg6um+lenUp1uvz/RY4Y4x1m94osbLUZ17OWR45IxGqgHlYj4gd9St2h8BXdvqllqEt5AJoZVlYLJz82OoACjAx08KlFhurkV/UHpp5E8NVXj3Z02pUqVs5xKlSpUISpUqVCEqVKlQhKlSpUISoalSoQrtawMxlMSlyN27/AONhWLWNqVx2K+NSpUIexWsEMhaKJUJOSVGM9alSpUIf/9k=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922337"/>
            <a:ext cx="2350368" cy="335915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617537"/>
            <a:ext cx="2679948" cy="324351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98475" y="3930304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Йөгерә</a:t>
            </a:r>
            <a:endParaRPr lang="ru-RU" sz="2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3" name="Прямая со стрелкой 22"/>
          <p:cNvCxnSpPr>
            <a:stCxn id="21" idx="2"/>
            <a:endCxn id="7" idx="0"/>
          </p:cNvCxnSpPr>
          <p:nvPr/>
        </p:nvCxnSpPr>
        <p:spPr>
          <a:xfrm>
            <a:off x="1431875" y="4330414"/>
            <a:ext cx="0" cy="6867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73438" y="4367607"/>
            <a:ext cx="1165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Пешерә</a:t>
            </a:r>
            <a:endParaRPr lang="ru-RU" sz="2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0" name="Прямая со стрелкой 29"/>
          <p:cNvCxnSpPr>
            <a:stCxn id="28" idx="2"/>
          </p:cNvCxnSpPr>
          <p:nvPr/>
        </p:nvCxnSpPr>
        <p:spPr>
          <a:xfrm>
            <a:off x="4355976" y="4767717"/>
            <a:ext cx="0" cy="6054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82511" y="3967497"/>
            <a:ext cx="1051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Уйлый</a:t>
            </a:r>
            <a:endParaRPr lang="ru-RU" sz="2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4" name="Прямая со стрелкой 33"/>
          <p:cNvCxnSpPr>
            <a:stCxn id="32" idx="2"/>
          </p:cNvCxnSpPr>
          <p:nvPr/>
        </p:nvCxnSpPr>
        <p:spPr>
          <a:xfrm>
            <a:off x="7208482" y="4367607"/>
            <a:ext cx="0" cy="649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88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21" grpId="0"/>
      <p:bldP spid="28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1" y="548680"/>
            <a:ext cx="3400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 а м а н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219502"/>
            <a:ext cx="165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Үткән</a:t>
            </a:r>
          </a:p>
          <a:p>
            <a:endParaRPr lang="tt-RU" sz="20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Уйнады </a:t>
            </a:r>
            <a:r>
              <a:rPr lang="tt-RU" sz="2000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(билгеле) </a:t>
            </a:r>
          </a:p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Уйнаган </a:t>
            </a:r>
          </a:p>
          <a:p>
            <a:r>
              <a:rPr lang="tt-RU" sz="2000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(билгесез)</a:t>
            </a:r>
            <a:endParaRPr lang="ru-RU" sz="2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2219502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Хәзерге</a:t>
            </a:r>
          </a:p>
          <a:p>
            <a:endParaRPr lang="tt-RU" sz="20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Уйный</a:t>
            </a:r>
            <a:endParaRPr lang="ru-RU" sz="2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8" y="2236802"/>
            <a:ext cx="172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Киләчәк </a:t>
            </a:r>
          </a:p>
          <a:p>
            <a:endParaRPr lang="tt-RU" sz="2000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Уйнаячак</a:t>
            </a:r>
          </a:p>
          <a:p>
            <a:r>
              <a:rPr lang="tt-RU" sz="2000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(билгеле)</a:t>
            </a:r>
          </a:p>
          <a:p>
            <a:r>
              <a:rPr lang="tt-RU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Уйнар</a:t>
            </a:r>
          </a:p>
          <a:p>
            <a:r>
              <a:rPr lang="tt-RU" sz="2000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(билгесез)</a:t>
            </a:r>
            <a:endParaRPr lang="ru-RU" sz="20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7654" y="5239600"/>
            <a:ext cx="1085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Кичә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2514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Бүген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5004263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Иртәгә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1360537" y="4293096"/>
            <a:ext cx="0" cy="88996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626006" y="3356992"/>
            <a:ext cx="0" cy="12961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2"/>
          </p:cNvCxnSpPr>
          <p:nvPr/>
        </p:nvCxnSpPr>
        <p:spPr>
          <a:xfrm>
            <a:off x="7668344" y="4175794"/>
            <a:ext cx="0" cy="4773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46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2683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Барлык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548680"/>
            <a:ext cx="2525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Юклык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859" y="1580724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Сикер</a:t>
            </a:r>
            <a:r>
              <a:rPr lang="tt-RU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ә</a:t>
            </a:r>
            <a:endParaRPr lang="tt-RU" sz="4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420888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Чишә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3284984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Ашый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4149080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Уйный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4941168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Укый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733256"/>
            <a:ext cx="2827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Шатлана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1628800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Сикер</a:t>
            </a:r>
            <a:r>
              <a:rPr lang="tt-RU" sz="4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ми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11533" y="2428185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Чиш</a:t>
            </a:r>
            <a:r>
              <a:rPr lang="tt-RU" sz="4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ми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11533" y="3252134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Аша</a:t>
            </a:r>
            <a:r>
              <a:rPr lang="tt-RU" sz="4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мый</a:t>
            </a:r>
            <a:endParaRPr lang="ru-RU" sz="40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11533" y="4149080"/>
            <a:ext cx="2864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Уйна</a:t>
            </a:r>
            <a:r>
              <a:rPr lang="tt-RU" sz="4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мый</a:t>
            </a:r>
            <a:endParaRPr lang="ru-RU" sz="40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144" y="494116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Укы</a:t>
            </a:r>
            <a:r>
              <a:rPr lang="tt-RU" sz="4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мый</a:t>
            </a:r>
            <a:endParaRPr lang="ru-RU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80112" y="5779422"/>
            <a:ext cx="3563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Шатлан</a:t>
            </a:r>
            <a:r>
              <a:rPr lang="tt-RU" sz="4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мый</a:t>
            </a:r>
            <a:endParaRPr lang="ru-RU" sz="40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97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Нишли? Нишләде? нишләячәк? нишләгән? нишләр?</a:t>
            </a:r>
            <a:endParaRPr lang="ru-RU" sz="20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54868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Эш, хәрәкәт, хәл </a:t>
            </a:r>
            <a:endParaRPr lang="ru-RU" sz="2000" b="1" dirty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55878" y="2204864"/>
            <a:ext cx="4232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 и г ы л ь  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256" y="4439231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Үткән, хәзерге, киләчәк заман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4444685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>
                <a:solidFill>
                  <a:schemeClr val="accent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Барлык, юклык төре</a:t>
            </a:r>
            <a:endParaRPr lang="ru-RU" sz="2000" b="1" dirty="0">
              <a:solidFill>
                <a:schemeClr val="accent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056512"/>
            <a:ext cx="1368152" cy="12923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2455878" y="1340768"/>
            <a:ext cx="1551794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475656" y="3128194"/>
            <a:ext cx="2232248" cy="123691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860032" y="3128194"/>
            <a:ext cx="1584176" cy="123691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17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89</Words>
  <Application>Microsoft Office PowerPoint</Application>
  <PresentationFormat>Экран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валиева</dc:creator>
  <cp:lastModifiedBy>валиева</cp:lastModifiedBy>
  <cp:revision>12</cp:revision>
  <dcterms:created xsi:type="dcterms:W3CDTF">2012-01-28T17:33:12Z</dcterms:created>
  <dcterms:modified xsi:type="dcterms:W3CDTF">2012-01-29T13:27:20Z</dcterms:modified>
</cp:coreProperties>
</file>