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9" r:id="rId2"/>
    <p:sldId id="268" r:id="rId3"/>
    <p:sldId id="267" r:id="rId4"/>
    <p:sldId id="269" r:id="rId5"/>
    <p:sldId id="270" r:id="rId6"/>
    <p:sldId id="272" r:id="rId7"/>
    <p:sldId id="273" r:id="rId8"/>
    <p:sldId id="288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AC9F5E-7C0D-4B43-9BB5-F0C04D49AAAA}" type="datetimeFigureOut">
              <a:rPr lang="ru-RU" smtClean="0"/>
              <a:t>14.02.2013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BE056-E47B-4A87-B623-2225236263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79767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AC9F5E-7C0D-4B43-9BB5-F0C04D49AAAA}" type="datetimeFigureOut">
              <a:rPr lang="ru-RU" smtClean="0"/>
              <a:t>14.02.2013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BE056-E47B-4A87-B623-2225236263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40819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AC9F5E-7C0D-4B43-9BB5-F0C04D49AAAA}" type="datetimeFigureOut">
              <a:rPr lang="ru-RU" smtClean="0"/>
              <a:t>14.02.2013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BE056-E47B-4A87-B623-2225236263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21605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AC9F5E-7C0D-4B43-9BB5-F0C04D49AAAA}" type="datetimeFigureOut">
              <a:rPr lang="ru-RU" smtClean="0"/>
              <a:t>14.02.2013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BE056-E47B-4A87-B623-2225236263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97464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AC9F5E-7C0D-4B43-9BB5-F0C04D49AAAA}" type="datetimeFigureOut">
              <a:rPr lang="ru-RU" smtClean="0"/>
              <a:t>14.02.2013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BE056-E47B-4A87-B623-2225236263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16141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AC9F5E-7C0D-4B43-9BB5-F0C04D49AAAA}" type="datetimeFigureOut">
              <a:rPr lang="ru-RU" smtClean="0"/>
              <a:t>14.02.2013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BE056-E47B-4A87-B623-2225236263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92290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AC9F5E-7C0D-4B43-9BB5-F0C04D49AAAA}" type="datetimeFigureOut">
              <a:rPr lang="ru-RU" smtClean="0"/>
              <a:t>14.02.2013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BE056-E47B-4A87-B623-2225236263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78014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AC9F5E-7C0D-4B43-9BB5-F0C04D49AAAA}" type="datetimeFigureOut">
              <a:rPr lang="ru-RU" smtClean="0"/>
              <a:t>14.02.2013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BE056-E47B-4A87-B623-2225236263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40983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AC9F5E-7C0D-4B43-9BB5-F0C04D49AAAA}" type="datetimeFigureOut">
              <a:rPr lang="ru-RU" smtClean="0"/>
              <a:t>14.02.2013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BE056-E47B-4A87-B623-2225236263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94693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AC9F5E-7C0D-4B43-9BB5-F0C04D49AAAA}" type="datetimeFigureOut">
              <a:rPr lang="ru-RU" smtClean="0"/>
              <a:t>14.02.2013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BE056-E47B-4A87-B623-2225236263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61686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AC9F5E-7C0D-4B43-9BB5-F0C04D49AAAA}" type="datetimeFigureOut">
              <a:rPr lang="ru-RU" smtClean="0"/>
              <a:t>14.02.2013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BE056-E47B-4A87-B623-2225236263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95904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189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AC9F5E-7C0D-4B43-9BB5-F0C04D49AAAA}" type="datetimeFigureOut">
              <a:rPr lang="ru-RU" smtClean="0"/>
              <a:t>14.02.2013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FBE056-E47B-4A87-B623-2225236263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14970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hyperlink" Target="http://history-ryazan.narod.ru/foto/kremlin/IMG_44.html" TargetMode="External"/><Relationship Id="rId3" Type="http://schemas.openxmlformats.org/officeDocument/2006/relationships/hyperlink" Target="http://s50.radikal.ru/i129/1109/57/ace841dff733.jpg" TargetMode="External"/><Relationship Id="rId7" Type="http://schemas.openxmlformats.org/officeDocument/2006/relationships/hyperlink" Target="http://www.segodnya.ua/news/12081239.html" TargetMode="External"/><Relationship Id="rId2" Type="http://schemas.openxmlformats.org/officeDocument/2006/relationships/hyperlink" Target="http://s43.radikal.ru/i099/1109/bb/2252aac4a28e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artclassic.edu.ru/catalog.asp?cat_ob_no=13930&amp;ob_no=13655&amp;rt=&amp;print=1" TargetMode="External"/><Relationship Id="rId5" Type="http://schemas.openxmlformats.org/officeDocument/2006/relationships/hyperlink" Target="http://www.russievirtuelle.com/mythologie/dieux/makoche.htm" TargetMode="External"/><Relationship Id="rId4" Type="http://schemas.openxmlformats.org/officeDocument/2006/relationships/hyperlink" Target="http://hramborisogleb.prihod.ru/saintofhram/view/id/2634" TargetMode="External"/><Relationship Id="rId9" Type="http://schemas.openxmlformats.org/officeDocument/2006/relationships/hyperlink" Target="http://jupiters.narod.ru/history2.htm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6480720"/>
          </a:xfrm>
        </p:spPr>
        <p:txBody>
          <a:bodyPr>
            <a:normAutofit fontScale="92500" lnSpcReduction="20000"/>
          </a:bodyPr>
          <a:lstStyle/>
          <a:p>
            <a:pPr marL="0" indent="0" algn="r">
              <a:buNone/>
            </a:pPr>
            <a:r>
              <a:rPr lang="ru-RU" sz="2600" dirty="0" smtClean="0">
                <a:solidFill>
                  <a:schemeClr val="tx2"/>
                </a:solidFill>
              </a:rPr>
              <a:t>Презентация к занятию </a:t>
            </a:r>
          </a:p>
          <a:p>
            <a:pPr marL="0" indent="0" algn="r">
              <a:buNone/>
            </a:pPr>
            <a:r>
              <a:rPr lang="ru-RU" sz="2600" dirty="0" smtClean="0">
                <a:solidFill>
                  <a:schemeClr val="tx2"/>
                </a:solidFill>
              </a:rPr>
              <a:t>по исследовательской </a:t>
            </a:r>
          </a:p>
          <a:p>
            <a:pPr marL="0" indent="0" algn="r">
              <a:buNone/>
            </a:pPr>
            <a:r>
              <a:rPr lang="ru-RU" sz="2600" dirty="0" smtClean="0">
                <a:solidFill>
                  <a:schemeClr val="tx2"/>
                </a:solidFill>
              </a:rPr>
              <a:t>деятельности</a:t>
            </a:r>
          </a:p>
          <a:p>
            <a:pPr marL="0" indent="0" algn="ctr">
              <a:buNone/>
            </a:pPr>
            <a:endParaRPr lang="ru-RU" dirty="0" smtClean="0"/>
          </a:p>
          <a:p>
            <a:pPr marL="0" indent="0" algn="ctr">
              <a:buNone/>
            </a:pPr>
            <a:endParaRPr lang="ru-RU" dirty="0" smtClean="0">
              <a:solidFill>
                <a:schemeClr val="tx2"/>
              </a:solidFill>
            </a:endParaRPr>
          </a:p>
          <a:p>
            <a:pPr marL="0" indent="0" algn="ctr">
              <a:buNone/>
            </a:pPr>
            <a:r>
              <a:rPr lang="ru-RU" dirty="0" smtClean="0">
                <a:solidFill>
                  <a:schemeClr val="tx2"/>
                </a:solidFill>
              </a:rPr>
              <a:t>					</a:t>
            </a:r>
            <a:r>
              <a:rPr lang="ru-RU" sz="3500" b="1" dirty="0" smtClean="0">
                <a:solidFill>
                  <a:schemeClr val="tx2"/>
                </a:solidFill>
              </a:rPr>
              <a:t>Тема:</a:t>
            </a:r>
            <a:r>
              <a:rPr lang="ru-RU" sz="3500" b="1" dirty="0" smtClean="0">
                <a:solidFill>
                  <a:srgbClr val="C00000"/>
                </a:solidFill>
              </a:rPr>
              <a:t> Наши предки 					 	в далёком 						прошлом</a:t>
            </a:r>
          </a:p>
          <a:p>
            <a:pPr marL="0" indent="0" algn="r">
              <a:buNone/>
            </a:pPr>
            <a:endParaRPr lang="ru-RU" sz="2800" b="1" dirty="0" smtClean="0"/>
          </a:p>
          <a:p>
            <a:pPr marL="0" indent="0" algn="r">
              <a:buNone/>
            </a:pPr>
            <a:r>
              <a:rPr lang="ru-RU" sz="2400" dirty="0" smtClean="0">
                <a:solidFill>
                  <a:schemeClr val="tx2"/>
                </a:solidFill>
              </a:rPr>
              <a:t>Автор</a:t>
            </a:r>
            <a:r>
              <a:rPr lang="ru-RU" sz="2400" dirty="0">
                <a:solidFill>
                  <a:schemeClr val="tx2"/>
                </a:solidFill>
              </a:rPr>
              <a:t>:</a:t>
            </a:r>
            <a:r>
              <a:rPr lang="ru-RU" sz="2400" dirty="0"/>
              <a:t> </a:t>
            </a:r>
            <a:r>
              <a:rPr lang="ru-RU" sz="2400" dirty="0" err="1">
                <a:solidFill>
                  <a:schemeClr val="tx2"/>
                </a:solidFill>
              </a:rPr>
              <a:t>Правшина</a:t>
            </a:r>
            <a:r>
              <a:rPr lang="ru-RU" sz="2400" dirty="0">
                <a:solidFill>
                  <a:schemeClr val="tx2"/>
                </a:solidFill>
              </a:rPr>
              <a:t> </a:t>
            </a:r>
            <a:r>
              <a:rPr lang="ru-RU" sz="2400" dirty="0" smtClean="0">
                <a:solidFill>
                  <a:schemeClr val="tx2"/>
                </a:solidFill>
              </a:rPr>
              <a:t>Л. А.,</a:t>
            </a:r>
            <a:endParaRPr lang="ru-RU" sz="2400" dirty="0">
              <a:solidFill>
                <a:schemeClr val="tx2"/>
              </a:solidFill>
            </a:endParaRPr>
          </a:p>
          <a:p>
            <a:pPr marL="0" indent="0" algn="r">
              <a:buNone/>
            </a:pPr>
            <a:r>
              <a:rPr lang="ru-RU" sz="2400" dirty="0">
                <a:solidFill>
                  <a:schemeClr val="tx2"/>
                </a:solidFill>
              </a:rPr>
              <a:t>учитель начальных классов</a:t>
            </a:r>
          </a:p>
          <a:p>
            <a:pPr marL="0" indent="0" algn="r">
              <a:buNone/>
            </a:pPr>
            <a:r>
              <a:rPr lang="ru-RU" sz="2400" dirty="0">
                <a:solidFill>
                  <a:schemeClr val="tx2"/>
                </a:solidFill>
              </a:rPr>
              <a:t>МАОУ прогимназия </a:t>
            </a:r>
            <a:endParaRPr lang="ru-RU" sz="2400" dirty="0" smtClean="0">
              <a:solidFill>
                <a:schemeClr val="tx2"/>
              </a:solidFill>
            </a:endParaRPr>
          </a:p>
          <a:p>
            <a:pPr marL="0" indent="0" algn="r">
              <a:buNone/>
            </a:pPr>
            <a:r>
              <a:rPr lang="ru-RU" sz="2400" dirty="0" smtClean="0">
                <a:solidFill>
                  <a:schemeClr val="tx2"/>
                </a:solidFill>
              </a:rPr>
              <a:t>«</a:t>
            </a:r>
            <a:r>
              <a:rPr lang="ru-RU" sz="2400" dirty="0">
                <a:solidFill>
                  <a:schemeClr val="tx2"/>
                </a:solidFill>
              </a:rPr>
              <a:t>Центр детства».</a:t>
            </a:r>
          </a:p>
          <a:p>
            <a:pPr marL="0" indent="0" algn="ctr">
              <a:buNone/>
            </a:pPr>
            <a:endParaRPr lang="ru-RU" sz="2400" dirty="0" smtClean="0">
              <a:solidFill>
                <a:schemeClr val="tx2"/>
              </a:solidFill>
            </a:endParaRPr>
          </a:p>
          <a:p>
            <a:pPr marL="0" indent="0" algn="ctr">
              <a:buNone/>
            </a:pPr>
            <a:endParaRPr lang="ru-RU" sz="2400" dirty="0">
              <a:solidFill>
                <a:schemeClr val="tx2"/>
              </a:solidFill>
            </a:endParaRPr>
          </a:p>
          <a:p>
            <a:pPr marL="0" indent="0" algn="ctr">
              <a:buNone/>
            </a:pPr>
            <a:r>
              <a:rPr lang="ru-RU" sz="2400" dirty="0" smtClean="0">
                <a:solidFill>
                  <a:schemeClr val="tx2"/>
                </a:solidFill>
              </a:rPr>
              <a:t>г</a:t>
            </a:r>
            <a:r>
              <a:rPr lang="ru-RU" sz="2400" dirty="0">
                <a:solidFill>
                  <a:schemeClr val="tx2"/>
                </a:solidFill>
              </a:rPr>
              <a:t>. Новый Уренгой, ЯНАО</a:t>
            </a:r>
          </a:p>
          <a:p>
            <a:pPr marL="0" indent="0" algn="ctr">
              <a:buNone/>
            </a:pPr>
            <a:r>
              <a:rPr lang="ru-RU" sz="2400" dirty="0">
                <a:solidFill>
                  <a:schemeClr val="tx2"/>
                </a:solidFill>
              </a:rPr>
              <a:t>2012 г.</a:t>
            </a:r>
          </a:p>
          <a:p>
            <a:pPr marL="0" indent="0" algn="r">
              <a:buNone/>
            </a:pPr>
            <a:endParaRPr lang="ru-RU" dirty="0"/>
          </a:p>
        </p:txBody>
      </p:sp>
      <p:pic>
        <p:nvPicPr>
          <p:cNvPr id="5" name="Рисунок 4" descr="slav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269268"/>
            <a:ext cx="3975958" cy="4392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001425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6000">
              <a:srgbClr val="85C2FF"/>
            </a:gs>
            <a:gs pos="14000">
              <a:srgbClr val="C4D6EB"/>
            </a:gs>
            <a:gs pos="100000">
              <a:srgbClr val="FFEBFA"/>
            </a:gs>
          </a:gsLst>
          <a:lin ang="189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933056"/>
            <a:ext cx="8229600" cy="1143000"/>
          </a:xfrm>
        </p:spPr>
        <p:txBody>
          <a:bodyPr>
            <a:noAutofit/>
          </a:bodyPr>
          <a:lstStyle/>
          <a:p>
            <a:r>
              <a:rPr lang="ru-RU" sz="3200" dirty="0"/>
              <a:t> Россия, ты – великая держава,</a:t>
            </a:r>
            <a:br>
              <a:rPr lang="ru-RU" sz="3200" dirty="0"/>
            </a:br>
            <a:r>
              <a:rPr lang="ru-RU" sz="3200" dirty="0"/>
              <a:t> Твои просторы бесконечно велики.</a:t>
            </a:r>
            <a:br>
              <a:rPr lang="ru-RU" sz="3200" dirty="0"/>
            </a:br>
            <a:r>
              <a:rPr lang="ru-RU" sz="3200" dirty="0"/>
              <a:t> На все века себя ты увенчала славой.</a:t>
            </a:r>
            <a:br>
              <a:rPr lang="ru-RU" sz="3200" dirty="0"/>
            </a:br>
            <a:r>
              <a:rPr lang="ru-RU" sz="3200" dirty="0"/>
              <a:t> И нет другого у тебя пути.</a:t>
            </a:r>
            <a:br>
              <a:rPr lang="ru-RU" sz="3200" dirty="0"/>
            </a:br>
            <a:endParaRPr lang="ru-RU" sz="32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2394048"/>
            <a:ext cx="7272808" cy="4203303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755576" y="330393"/>
            <a:ext cx="7083606" cy="206210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0" indent="0">
              <a:buNone/>
            </a:pPr>
            <a:r>
              <a:rPr lang="ru-RU" sz="32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Россия</a:t>
            </a:r>
            <a:r>
              <a:rPr lang="ru-RU" sz="3200" b="1" cap="none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, ты – великая держава</a:t>
            </a:r>
            <a:r>
              <a:rPr lang="ru-RU" sz="32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,</a:t>
            </a:r>
          </a:p>
          <a:p>
            <a:pPr marL="0" indent="0">
              <a:buNone/>
            </a:pPr>
            <a:r>
              <a:rPr lang="ru-RU" sz="32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Твои </a:t>
            </a:r>
            <a:r>
              <a:rPr lang="ru-RU" sz="3200" b="1" cap="none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просторы бесконечно велики.</a:t>
            </a:r>
          </a:p>
          <a:p>
            <a:pPr marL="0" indent="0">
              <a:buNone/>
            </a:pPr>
            <a:r>
              <a:rPr lang="ru-RU" sz="32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На </a:t>
            </a:r>
            <a:r>
              <a:rPr lang="ru-RU" sz="3200" b="1" cap="none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все века себя ты увенчала </a:t>
            </a:r>
            <a:r>
              <a:rPr lang="ru-RU" sz="32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славой.</a:t>
            </a:r>
          </a:p>
          <a:p>
            <a:pPr marL="0" indent="0">
              <a:buNone/>
            </a:pPr>
            <a:r>
              <a:rPr lang="ru-RU" sz="32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 </a:t>
            </a:r>
            <a:r>
              <a:rPr lang="ru-RU" sz="3200" b="1" cap="none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нет другого у тебя пути.</a:t>
            </a:r>
          </a:p>
        </p:txBody>
      </p:sp>
    </p:spTree>
    <p:extLst>
      <p:ext uri="{BB962C8B-B14F-4D97-AF65-F5344CB8AC3E}">
        <p14:creationId xmlns:p14="http://schemas.microsoft.com/office/powerpoint/2010/main" val="22772954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Slav_19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8914" y="1700807"/>
            <a:ext cx="5832648" cy="45145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611560" y="332656"/>
            <a:ext cx="7704855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3600" b="1" cap="none" spc="0" dirty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Как мало о тебе ещё мы знаем.</a:t>
            </a:r>
            <a:br>
              <a:rPr lang="ru-RU" sz="3600" b="1" cap="none" spc="0" dirty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sz="3600" b="1" cap="none" spc="0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Как </a:t>
            </a:r>
            <a:r>
              <a:rPr lang="ru-RU" sz="3600" b="1" cap="none" spc="0" dirty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много изучить нам </a:t>
            </a:r>
            <a:r>
              <a:rPr lang="ru-RU" sz="3600" b="1" cap="none" spc="0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предстоит…</a:t>
            </a:r>
            <a:endParaRPr lang="ru-RU" sz="3600" b="1" cap="none" spc="0" dirty="0">
              <a:ln w="11430"/>
              <a:solidFill>
                <a:srgbClr val="FFFF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2065554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404664"/>
            <a:ext cx="6768752" cy="5925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401821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2" descr="К началу IX века северяне, прежде обитавшие на левом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0525" y="214313"/>
            <a:ext cx="8315325" cy="6286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607973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1700808"/>
            <a:ext cx="4680520" cy="4570246"/>
          </a:xfrm>
          <a:prstGeom prst="rect">
            <a:avLst/>
          </a:prstGeom>
          <a:noFill/>
          <a:ln w="38100">
            <a:solidFill>
              <a:srgbClr val="666699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611560" y="404664"/>
            <a:ext cx="762651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Селение древних славян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rgbClr val="FFFF00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7552533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6192688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u="sng" dirty="0" smtClean="0">
                <a:solidFill>
                  <a:schemeClr val="tx2"/>
                </a:solidFill>
              </a:rPr>
              <a:t>Тема </a:t>
            </a:r>
            <a:r>
              <a:rPr lang="ru-RU" u="sng" dirty="0">
                <a:solidFill>
                  <a:schemeClr val="tx2"/>
                </a:solidFill>
              </a:rPr>
              <a:t>исследования</a:t>
            </a:r>
            <a:r>
              <a:rPr lang="ru-RU" dirty="0">
                <a:solidFill>
                  <a:schemeClr val="tx2"/>
                </a:solidFill>
              </a:rPr>
              <a:t>: </a:t>
            </a:r>
            <a:endParaRPr lang="ru-RU" dirty="0" smtClean="0">
              <a:solidFill>
                <a:schemeClr val="tx2"/>
              </a:solidFill>
            </a:endParaRPr>
          </a:p>
          <a:p>
            <a:pPr marL="0" indent="0">
              <a:buNone/>
            </a:pPr>
            <a:r>
              <a:rPr lang="ru-RU" b="1" dirty="0" smtClean="0">
                <a:solidFill>
                  <a:srgbClr val="FF0000"/>
                </a:solidFill>
              </a:rPr>
              <a:t>Наши </a:t>
            </a:r>
            <a:r>
              <a:rPr lang="ru-RU" b="1" dirty="0">
                <a:solidFill>
                  <a:srgbClr val="FF0000"/>
                </a:solidFill>
              </a:rPr>
              <a:t>предки в далёком </a:t>
            </a:r>
            <a:endParaRPr lang="ru-RU" b="1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ru-RU" b="1" dirty="0" smtClean="0">
                <a:solidFill>
                  <a:srgbClr val="FF0000"/>
                </a:solidFill>
              </a:rPr>
              <a:t>прошлом</a:t>
            </a:r>
            <a:r>
              <a:rPr lang="ru-RU" b="1" dirty="0">
                <a:solidFill>
                  <a:srgbClr val="FF0000"/>
                </a:solidFill>
              </a:rPr>
              <a:t>.</a:t>
            </a:r>
            <a:endParaRPr lang="ru-RU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ru-RU" u="sng" dirty="0">
                <a:solidFill>
                  <a:schemeClr val="tx2"/>
                </a:solidFill>
              </a:rPr>
              <a:t>Область исследования:</a:t>
            </a:r>
            <a:r>
              <a:rPr lang="ru-RU" dirty="0">
                <a:solidFill>
                  <a:schemeClr val="tx2"/>
                </a:solidFill>
              </a:rPr>
              <a:t> </a:t>
            </a:r>
            <a:endParaRPr lang="ru-RU" dirty="0" smtClean="0">
              <a:solidFill>
                <a:schemeClr val="tx2"/>
              </a:solidFill>
            </a:endParaRPr>
          </a:p>
          <a:p>
            <a:pPr marL="0" indent="0">
              <a:buNone/>
            </a:pPr>
            <a:r>
              <a:rPr lang="ru-RU" b="1" dirty="0" smtClean="0">
                <a:solidFill>
                  <a:srgbClr val="FF0000"/>
                </a:solidFill>
              </a:rPr>
              <a:t>История </a:t>
            </a:r>
            <a:r>
              <a:rPr lang="ru-RU" b="1" dirty="0">
                <a:solidFill>
                  <a:srgbClr val="FF0000"/>
                </a:solidFill>
              </a:rPr>
              <a:t>Древней Руси.</a:t>
            </a:r>
            <a:endParaRPr lang="ru-RU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ru-RU" u="sng" dirty="0">
                <a:solidFill>
                  <a:schemeClr val="tx2"/>
                </a:solidFill>
              </a:rPr>
              <a:t>Объект исследования:</a:t>
            </a:r>
            <a:r>
              <a:rPr lang="ru-RU" dirty="0">
                <a:solidFill>
                  <a:schemeClr val="tx2"/>
                </a:solidFill>
              </a:rPr>
              <a:t> </a:t>
            </a:r>
            <a:endParaRPr lang="ru-RU" dirty="0" smtClean="0">
              <a:solidFill>
                <a:schemeClr val="tx2"/>
              </a:solidFill>
            </a:endParaRPr>
          </a:p>
          <a:p>
            <a:pPr marL="0" indent="0">
              <a:buNone/>
            </a:pPr>
            <a:r>
              <a:rPr lang="ru-RU" b="1" dirty="0" smtClean="0">
                <a:solidFill>
                  <a:srgbClr val="FF0000"/>
                </a:solidFill>
              </a:rPr>
              <a:t>древние </a:t>
            </a:r>
            <a:r>
              <a:rPr lang="ru-RU" b="1" dirty="0">
                <a:solidFill>
                  <a:srgbClr val="FF0000"/>
                </a:solidFill>
              </a:rPr>
              <a:t>славяне.</a:t>
            </a:r>
            <a:endParaRPr lang="ru-RU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ru-RU" u="sng" dirty="0">
                <a:solidFill>
                  <a:schemeClr val="tx2"/>
                </a:solidFill>
              </a:rPr>
              <a:t>Источники информации:</a:t>
            </a:r>
            <a:r>
              <a:rPr lang="ru-RU" dirty="0">
                <a:solidFill>
                  <a:schemeClr val="tx2"/>
                </a:solidFill>
              </a:rPr>
              <a:t> </a:t>
            </a:r>
            <a:endParaRPr lang="ru-RU" dirty="0" smtClean="0">
              <a:solidFill>
                <a:schemeClr val="tx2"/>
              </a:solidFill>
            </a:endParaRPr>
          </a:p>
          <a:p>
            <a:pPr marL="0" indent="0">
              <a:buNone/>
            </a:pPr>
            <a:r>
              <a:rPr lang="ru-RU" b="1" dirty="0" smtClean="0">
                <a:solidFill>
                  <a:schemeClr val="tx2"/>
                </a:solidFill>
              </a:rPr>
              <a:t>научная </a:t>
            </a:r>
            <a:r>
              <a:rPr lang="ru-RU" b="1" dirty="0">
                <a:solidFill>
                  <a:schemeClr val="tx2"/>
                </a:solidFill>
              </a:rPr>
              <a:t>(энциклопедии) и  </a:t>
            </a:r>
            <a:r>
              <a:rPr lang="ru-RU" b="1" dirty="0" smtClean="0">
                <a:solidFill>
                  <a:schemeClr val="tx2"/>
                </a:solidFill>
              </a:rPr>
              <a:t>художественная </a:t>
            </a:r>
            <a:r>
              <a:rPr lang="ru-RU" b="1" dirty="0">
                <a:solidFill>
                  <a:schemeClr val="tx2"/>
                </a:solidFill>
              </a:rPr>
              <a:t>литература, компьютер, средства Интернет, взрослые</a:t>
            </a:r>
            <a:r>
              <a:rPr lang="ru-RU" b="1" dirty="0" smtClean="0">
                <a:solidFill>
                  <a:schemeClr val="tx2"/>
                </a:solidFill>
              </a:rPr>
              <a:t>. </a:t>
            </a:r>
            <a:endParaRPr lang="ru-RU" dirty="0">
              <a:solidFill>
                <a:schemeClr val="tx2"/>
              </a:solidFill>
            </a:endParaRPr>
          </a:p>
        </p:txBody>
      </p:sp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332655"/>
            <a:ext cx="2952328" cy="3968071"/>
          </a:xfrm>
          <a:prstGeom prst="rect">
            <a:avLst/>
          </a:prstGeom>
          <a:noFill/>
          <a:ln w="38100">
            <a:solidFill>
              <a:srgbClr val="666699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264091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908720"/>
            <a:ext cx="8568952" cy="5184576"/>
          </a:xfrm>
        </p:spPr>
        <p:txBody>
          <a:bodyPr numCol="2">
            <a:normAutofit fontScale="32500" lnSpcReduction="20000"/>
          </a:bodyPr>
          <a:lstStyle/>
          <a:p>
            <a:pPr lvl="0"/>
            <a:r>
              <a:rPr lang="en-US" sz="3700" b="1" dirty="0" smtClean="0"/>
              <a:t>http</a:t>
            </a:r>
            <a:r>
              <a:rPr lang="ru-RU" sz="3700" b="1" dirty="0"/>
              <a:t>://</a:t>
            </a:r>
            <a:r>
              <a:rPr lang="en-US" sz="3700" b="1" dirty="0"/>
              <a:t>i</a:t>
            </a:r>
            <a:r>
              <a:rPr lang="ru-RU" sz="3700" b="1" dirty="0"/>
              <a:t>044.</a:t>
            </a:r>
            <a:r>
              <a:rPr lang="en-US" sz="3700" b="1" dirty="0" err="1"/>
              <a:t>radikal</a:t>
            </a:r>
            <a:r>
              <a:rPr lang="ru-RU" sz="3700" b="1" dirty="0"/>
              <a:t>.</a:t>
            </a:r>
            <a:r>
              <a:rPr lang="en-US" sz="3700" b="1" dirty="0" err="1"/>
              <a:t>ru</a:t>
            </a:r>
            <a:r>
              <a:rPr lang="ru-RU" sz="3700" b="1" dirty="0"/>
              <a:t>/1109/21/</a:t>
            </a:r>
            <a:r>
              <a:rPr lang="en-US" sz="3700" b="1" dirty="0"/>
              <a:t>a</a:t>
            </a:r>
            <a:r>
              <a:rPr lang="ru-RU" sz="3700" b="1" dirty="0"/>
              <a:t>555</a:t>
            </a:r>
            <a:r>
              <a:rPr lang="en-US" sz="3700" b="1" dirty="0"/>
              <a:t>fc</a:t>
            </a:r>
            <a:r>
              <a:rPr lang="ru-RU" sz="3700" b="1" dirty="0"/>
              <a:t>89</a:t>
            </a:r>
            <a:r>
              <a:rPr lang="en-US" sz="3700" b="1" dirty="0"/>
              <a:t>a</a:t>
            </a:r>
            <a:r>
              <a:rPr lang="ru-RU" sz="3700" b="1" dirty="0"/>
              <a:t>861.</a:t>
            </a:r>
            <a:r>
              <a:rPr lang="en-US" sz="3700" b="1" dirty="0"/>
              <a:t>jpg</a:t>
            </a:r>
            <a:endParaRPr lang="ru-RU" sz="3700" dirty="0"/>
          </a:p>
          <a:p>
            <a:pPr lvl="0"/>
            <a:r>
              <a:rPr lang="en-US" sz="3700" b="1" dirty="0"/>
              <a:t>http</a:t>
            </a:r>
            <a:r>
              <a:rPr lang="ru-RU" sz="3700" b="1" dirty="0"/>
              <a:t>://</a:t>
            </a:r>
            <a:r>
              <a:rPr lang="en-US" sz="3700" b="1" dirty="0"/>
              <a:t>s</a:t>
            </a:r>
            <a:r>
              <a:rPr lang="ru-RU" sz="3700" b="1" dirty="0"/>
              <a:t>58.</a:t>
            </a:r>
            <a:r>
              <a:rPr lang="en-US" sz="3700" b="1" dirty="0" err="1"/>
              <a:t>radikal</a:t>
            </a:r>
            <a:r>
              <a:rPr lang="ru-RU" sz="3700" b="1" dirty="0"/>
              <a:t>.</a:t>
            </a:r>
            <a:r>
              <a:rPr lang="en-US" sz="3700" b="1" dirty="0" err="1"/>
              <a:t>ru</a:t>
            </a:r>
            <a:r>
              <a:rPr lang="ru-RU" sz="3700" b="1" dirty="0"/>
              <a:t>/</a:t>
            </a:r>
            <a:r>
              <a:rPr lang="en-US" sz="3700" b="1" dirty="0"/>
              <a:t>i</a:t>
            </a:r>
            <a:r>
              <a:rPr lang="ru-RU" sz="3700" b="1" dirty="0"/>
              <a:t>159/1109/57/</a:t>
            </a:r>
            <a:r>
              <a:rPr lang="en-US" sz="3700" b="1" dirty="0"/>
              <a:t>ac</a:t>
            </a:r>
            <a:r>
              <a:rPr lang="ru-RU" sz="3700" b="1" dirty="0"/>
              <a:t>1</a:t>
            </a:r>
            <a:r>
              <a:rPr lang="en-US" sz="3700" b="1" dirty="0"/>
              <a:t>c</a:t>
            </a:r>
            <a:r>
              <a:rPr lang="ru-RU" sz="3700" b="1" dirty="0"/>
              <a:t>2</a:t>
            </a:r>
            <a:r>
              <a:rPr lang="en-US" sz="3700" b="1" dirty="0"/>
              <a:t>b</a:t>
            </a:r>
            <a:r>
              <a:rPr lang="ru-RU" sz="3700" b="1" dirty="0"/>
              <a:t>358</a:t>
            </a:r>
            <a:r>
              <a:rPr lang="en-US" sz="3700" b="1" dirty="0"/>
              <a:t>d</a:t>
            </a:r>
            <a:r>
              <a:rPr lang="ru-RU" sz="3700" b="1" dirty="0"/>
              <a:t>4</a:t>
            </a:r>
            <a:r>
              <a:rPr lang="en-US" sz="3700" b="1" dirty="0"/>
              <a:t>f</a:t>
            </a:r>
            <a:r>
              <a:rPr lang="ru-RU" sz="3700" b="1" dirty="0"/>
              <a:t>.</a:t>
            </a:r>
            <a:r>
              <a:rPr lang="en-US" sz="3700" b="1" dirty="0"/>
              <a:t>jpg</a:t>
            </a:r>
            <a:endParaRPr lang="ru-RU" sz="3700" dirty="0"/>
          </a:p>
          <a:p>
            <a:pPr lvl="0"/>
            <a:r>
              <a:rPr lang="en-US" sz="3700" b="1" dirty="0"/>
              <a:t>http</a:t>
            </a:r>
            <a:r>
              <a:rPr lang="ru-RU" sz="3700" b="1" dirty="0"/>
              <a:t>://</a:t>
            </a:r>
            <a:r>
              <a:rPr lang="en-US" sz="3700" b="1" dirty="0"/>
              <a:t>s</a:t>
            </a:r>
            <a:r>
              <a:rPr lang="ru-RU" sz="3700" b="1" dirty="0"/>
              <a:t>013.</a:t>
            </a:r>
            <a:r>
              <a:rPr lang="en-US" sz="3700" b="1" dirty="0" err="1"/>
              <a:t>radikal</a:t>
            </a:r>
            <a:r>
              <a:rPr lang="ru-RU" sz="3700" b="1" dirty="0"/>
              <a:t>.</a:t>
            </a:r>
            <a:r>
              <a:rPr lang="en-US" sz="3700" b="1" dirty="0" err="1"/>
              <a:t>ru</a:t>
            </a:r>
            <a:r>
              <a:rPr lang="ru-RU" sz="3700" b="1" dirty="0"/>
              <a:t>/</a:t>
            </a:r>
            <a:r>
              <a:rPr lang="en-US" sz="3700" b="1" dirty="0"/>
              <a:t>i</a:t>
            </a:r>
            <a:r>
              <a:rPr lang="ru-RU" sz="3700" b="1" dirty="0"/>
              <a:t>325/1109/</a:t>
            </a:r>
            <a:r>
              <a:rPr lang="en-US" sz="3700" b="1" dirty="0"/>
              <a:t>a</a:t>
            </a:r>
            <a:r>
              <a:rPr lang="ru-RU" sz="3700" b="1" dirty="0"/>
              <a:t>4/65</a:t>
            </a:r>
            <a:r>
              <a:rPr lang="en-US" sz="3700" b="1" dirty="0"/>
              <a:t>f</a:t>
            </a:r>
            <a:r>
              <a:rPr lang="ru-RU" sz="3700" b="1" dirty="0"/>
              <a:t>542</a:t>
            </a:r>
            <a:r>
              <a:rPr lang="en-US" sz="3700" b="1" dirty="0"/>
              <a:t>a</a:t>
            </a:r>
            <a:r>
              <a:rPr lang="ru-RU" sz="3700" b="1" dirty="0"/>
              <a:t>3553</a:t>
            </a:r>
            <a:r>
              <a:rPr lang="en-US" sz="3700" b="1" dirty="0"/>
              <a:t>c</a:t>
            </a:r>
            <a:r>
              <a:rPr lang="ru-RU" sz="3700" b="1" dirty="0"/>
              <a:t>.</a:t>
            </a:r>
            <a:r>
              <a:rPr lang="en-US" sz="3700" b="1" dirty="0"/>
              <a:t>jpg</a:t>
            </a:r>
            <a:endParaRPr lang="ru-RU" sz="3700" dirty="0"/>
          </a:p>
          <a:p>
            <a:pPr lvl="0"/>
            <a:r>
              <a:rPr lang="en-US" sz="3700" b="1" dirty="0"/>
              <a:t>http</a:t>
            </a:r>
            <a:r>
              <a:rPr lang="ru-RU" sz="3700" b="1" dirty="0"/>
              <a:t>://</a:t>
            </a:r>
            <a:r>
              <a:rPr lang="en-US" sz="3700" b="1" dirty="0"/>
              <a:t>s</a:t>
            </a:r>
            <a:r>
              <a:rPr lang="ru-RU" sz="3700" b="1" dirty="0"/>
              <a:t>008.</a:t>
            </a:r>
            <a:r>
              <a:rPr lang="en-US" sz="3700" b="1" dirty="0" err="1"/>
              <a:t>radikal</a:t>
            </a:r>
            <a:r>
              <a:rPr lang="ru-RU" sz="3700" b="1" dirty="0"/>
              <a:t>.</a:t>
            </a:r>
            <a:r>
              <a:rPr lang="en-US" sz="3700" b="1" dirty="0" err="1"/>
              <a:t>ru</a:t>
            </a:r>
            <a:r>
              <a:rPr lang="ru-RU" sz="3700" b="1" dirty="0"/>
              <a:t>/</a:t>
            </a:r>
            <a:r>
              <a:rPr lang="en-US" sz="3700" b="1" dirty="0"/>
              <a:t>i</a:t>
            </a:r>
            <a:r>
              <a:rPr lang="ru-RU" sz="3700" b="1" dirty="0"/>
              <a:t>303/1109/59/996573441</a:t>
            </a:r>
            <a:r>
              <a:rPr lang="en-US" sz="3700" b="1" dirty="0"/>
              <a:t>a</a:t>
            </a:r>
            <a:r>
              <a:rPr lang="ru-RU" sz="3700" b="1" dirty="0"/>
              <a:t>04.</a:t>
            </a:r>
            <a:r>
              <a:rPr lang="en-US" sz="3700" b="1" dirty="0"/>
              <a:t>jpg</a:t>
            </a:r>
            <a:endParaRPr lang="ru-RU" sz="3700" dirty="0"/>
          </a:p>
          <a:p>
            <a:pPr lvl="0"/>
            <a:r>
              <a:rPr lang="en-US" sz="3700" b="1" dirty="0"/>
              <a:t>http</a:t>
            </a:r>
            <a:r>
              <a:rPr lang="ru-RU" sz="3700" b="1" dirty="0"/>
              <a:t>://</a:t>
            </a:r>
            <a:r>
              <a:rPr lang="en-US" sz="3700" b="1" dirty="0"/>
              <a:t>s</a:t>
            </a:r>
            <a:r>
              <a:rPr lang="ru-RU" sz="3700" b="1" dirty="0"/>
              <a:t>44.</a:t>
            </a:r>
            <a:r>
              <a:rPr lang="en-US" sz="3700" b="1" dirty="0" err="1"/>
              <a:t>radikal</a:t>
            </a:r>
            <a:r>
              <a:rPr lang="ru-RU" sz="3700" b="1" dirty="0"/>
              <a:t>.</a:t>
            </a:r>
            <a:r>
              <a:rPr lang="en-US" sz="3700" b="1" dirty="0" err="1"/>
              <a:t>ru</a:t>
            </a:r>
            <a:r>
              <a:rPr lang="ru-RU" sz="3700" b="1" dirty="0"/>
              <a:t>/</a:t>
            </a:r>
            <a:r>
              <a:rPr lang="en-US" sz="3700" b="1" dirty="0"/>
              <a:t>i</a:t>
            </a:r>
            <a:r>
              <a:rPr lang="ru-RU" sz="3700" b="1" dirty="0"/>
              <a:t>106/1109/18/</a:t>
            </a:r>
            <a:r>
              <a:rPr lang="en-US" sz="3700" b="1" dirty="0"/>
              <a:t>e</a:t>
            </a:r>
            <a:r>
              <a:rPr lang="ru-RU" sz="3700" b="1" dirty="0"/>
              <a:t>06792</a:t>
            </a:r>
            <a:r>
              <a:rPr lang="en-US" sz="3700" b="1" dirty="0"/>
              <a:t>da</a:t>
            </a:r>
            <a:r>
              <a:rPr lang="ru-RU" sz="3700" b="1" dirty="0"/>
              <a:t>5</a:t>
            </a:r>
            <a:r>
              <a:rPr lang="en-US" sz="3700" b="1" dirty="0" err="1"/>
              <a:t>cbd</a:t>
            </a:r>
            <a:r>
              <a:rPr lang="ru-RU" sz="3700" b="1" dirty="0"/>
              <a:t>.</a:t>
            </a:r>
            <a:r>
              <a:rPr lang="en-US" sz="3700" b="1" dirty="0"/>
              <a:t>jpg</a:t>
            </a:r>
            <a:endParaRPr lang="ru-RU" sz="3700" dirty="0"/>
          </a:p>
          <a:p>
            <a:pPr lvl="0"/>
            <a:r>
              <a:rPr lang="en-US" sz="3700" b="1" dirty="0"/>
              <a:t>http</a:t>
            </a:r>
            <a:r>
              <a:rPr lang="ru-RU" sz="3700" b="1" dirty="0"/>
              <a:t>://</a:t>
            </a:r>
            <a:r>
              <a:rPr lang="en-US" sz="3700" b="1" dirty="0"/>
              <a:t>s</a:t>
            </a:r>
            <a:r>
              <a:rPr lang="ru-RU" sz="3700" b="1" dirty="0"/>
              <a:t>003.</a:t>
            </a:r>
            <a:r>
              <a:rPr lang="en-US" sz="3700" b="1" dirty="0" err="1"/>
              <a:t>radikal</a:t>
            </a:r>
            <a:r>
              <a:rPr lang="ru-RU" sz="3700" b="1" dirty="0"/>
              <a:t>.</a:t>
            </a:r>
            <a:r>
              <a:rPr lang="en-US" sz="3700" b="1" dirty="0" err="1"/>
              <a:t>ru</a:t>
            </a:r>
            <a:r>
              <a:rPr lang="ru-RU" sz="3700" b="1" dirty="0"/>
              <a:t>/</a:t>
            </a:r>
            <a:r>
              <a:rPr lang="en-US" sz="3700" b="1" dirty="0"/>
              <a:t>i</a:t>
            </a:r>
            <a:r>
              <a:rPr lang="ru-RU" sz="3700" b="1" dirty="0"/>
              <a:t>202/1109/</a:t>
            </a:r>
            <a:r>
              <a:rPr lang="en-US" sz="3700" b="1" dirty="0"/>
              <a:t>e</a:t>
            </a:r>
            <a:r>
              <a:rPr lang="ru-RU" sz="3700" b="1" dirty="0"/>
              <a:t>8/01665046</a:t>
            </a:r>
            <a:r>
              <a:rPr lang="en-US" sz="3700" b="1" dirty="0" err="1"/>
              <a:t>db</a:t>
            </a:r>
            <a:r>
              <a:rPr lang="ru-RU" sz="3700" b="1" dirty="0"/>
              <a:t>3</a:t>
            </a:r>
            <a:r>
              <a:rPr lang="en-US" sz="3700" b="1" dirty="0"/>
              <a:t>b</a:t>
            </a:r>
            <a:r>
              <a:rPr lang="ru-RU" sz="3700" b="1" dirty="0"/>
              <a:t>.</a:t>
            </a:r>
            <a:r>
              <a:rPr lang="en-US" sz="3700" b="1" dirty="0"/>
              <a:t>jpg</a:t>
            </a:r>
            <a:endParaRPr lang="ru-RU" sz="3700" dirty="0"/>
          </a:p>
          <a:p>
            <a:pPr lvl="0"/>
            <a:r>
              <a:rPr lang="en-US" sz="3700" b="1" dirty="0"/>
              <a:t>http</a:t>
            </a:r>
            <a:r>
              <a:rPr lang="ru-RU" sz="3700" b="1" dirty="0"/>
              <a:t>://</a:t>
            </a:r>
            <a:r>
              <a:rPr lang="en-US" sz="3700" b="1" dirty="0"/>
              <a:t>s</a:t>
            </a:r>
            <a:r>
              <a:rPr lang="ru-RU" sz="3700" b="1" dirty="0"/>
              <a:t>54.</a:t>
            </a:r>
            <a:r>
              <a:rPr lang="en-US" sz="3700" b="1" dirty="0" err="1"/>
              <a:t>radikal</a:t>
            </a:r>
            <a:r>
              <a:rPr lang="ru-RU" sz="3700" b="1" dirty="0"/>
              <a:t>.</a:t>
            </a:r>
            <a:r>
              <a:rPr lang="en-US" sz="3700" b="1" dirty="0" err="1"/>
              <a:t>ru</a:t>
            </a:r>
            <a:r>
              <a:rPr lang="ru-RU" sz="3700" b="1" dirty="0"/>
              <a:t>/</a:t>
            </a:r>
            <a:r>
              <a:rPr lang="en-US" sz="3700" b="1" dirty="0"/>
              <a:t>i</a:t>
            </a:r>
            <a:r>
              <a:rPr lang="ru-RU" sz="3700" b="1" dirty="0"/>
              <a:t>143/1109/91/31527706747</a:t>
            </a:r>
            <a:r>
              <a:rPr lang="en-US" sz="3700" b="1" dirty="0"/>
              <a:t>a</a:t>
            </a:r>
            <a:r>
              <a:rPr lang="ru-RU" sz="3700" b="1" dirty="0"/>
              <a:t>.</a:t>
            </a:r>
            <a:r>
              <a:rPr lang="en-US" sz="3700" b="1" dirty="0"/>
              <a:t>jpg</a:t>
            </a:r>
            <a:endParaRPr lang="ru-RU" sz="3700" dirty="0"/>
          </a:p>
          <a:p>
            <a:pPr lvl="0"/>
            <a:r>
              <a:rPr lang="en-US" sz="3700" b="1" dirty="0"/>
              <a:t>http</a:t>
            </a:r>
            <a:r>
              <a:rPr lang="ru-RU" sz="3700" b="1" dirty="0"/>
              <a:t>://</a:t>
            </a:r>
            <a:r>
              <a:rPr lang="en-US" sz="3700" b="1" dirty="0"/>
              <a:t>s</a:t>
            </a:r>
            <a:r>
              <a:rPr lang="ru-RU" sz="3700" b="1" dirty="0"/>
              <a:t>006.</a:t>
            </a:r>
            <a:r>
              <a:rPr lang="en-US" sz="3700" b="1" dirty="0" err="1"/>
              <a:t>radikal</a:t>
            </a:r>
            <a:r>
              <a:rPr lang="ru-RU" sz="3700" b="1" dirty="0"/>
              <a:t>.</a:t>
            </a:r>
            <a:r>
              <a:rPr lang="en-US" sz="3700" b="1" dirty="0" err="1"/>
              <a:t>ru</a:t>
            </a:r>
            <a:r>
              <a:rPr lang="ru-RU" sz="3700" b="1" dirty="0"/>
              <a:t>/</a:t>
            </a:r>
            <a:r>
              <a:rPr lang="en-US" sz="3700" b="1" dirty="0"/>
              <a:t>i</a:t>
            </a:r>
            <a:r>
              <a:rPr lang="ru-RU" sz="3700" b="1" dirty="0"/>
              <a:t>214/1109/65/</a:t>
            </a:r>
            <a:r>
              <a:rPr lang="en-US" sz="3700" b="1" dirty="0"/>
              <a:t>b</a:t>
            </a:r>
            <a:r>
              <a:rPr lang="ru-RU" sz="3700" b="1" dirty="0"/>
              <a:t>08</a:t>
            </a:r>
            <a:r>
              <a:rPr lang="en-US" sz="3700" b="1" dirty="0"/>
              <a:t>cd</a:t>
            </a:r>
            <a:r>
              <a:rPr lang="ru-RU" sz="3700" b="1" dirty="0"/>
              <a:t>06</a:t>
            </a:r>
            <a:r>
              <a:rPr lang="en-US" sz="3700" b="1" dirty="0"/>
              <a:t>e</a:t>
            </a:r>
            <a:r>
              <a:rPr lang="ru-RU" sz="3700" b="1" dirty="0"/>
              <a:t>4</a:t>
            </a:r>
            <a:r>
              <a:rPr lang="en-US" sz="3700" b="1" dirty="0"/>
              <a:t>cc</a:t>
            </a:r>
            <a:r>
              <a:rPr lang="ru-RU" sz="3700" b="1" dirty="0"/>
              <a:t>4.</a:t>
            </a:r>
            <a:r>
              <a:rPr lang="en-US" sz="3700" b="1" dirty="0"/>
              <a:t>jpg</a:t>
            </a:r>
            <a:endParaRPr lang="ru-RU" sz="3700" dirty="0"/>
          </a:p>
          <a:p>
            <a:pPr lvl="0"/>
            <a:r>
              <a:rPr lang="en-US" sz="3700" b="1" dirty="0"/>
              <a:t>http</a:t>
            </a:r>
            <a:r>
              <a:rPr lang="ru-RU" sz="3700" b="1" dirty="0"/>
              <a:t>://</a:t>
            </a:r>
            <a:r>
              <a:rPr lang="en-US" sz="3700" b="1" dirty="0"/>
              <a:t>s</a:t>
            </a:r>
            <a:r>
              <a:rPr lang="ru-RU" sz="3700" b="1" dirty="0"/>
              <a:t>42.</a:t>
            </a:r>
            <a:r>
              <a:rPr lang="en-US" sz="3700" b="1" dirty="0" err="1"/>
              <a:t>radikal</a:t>
            </a:r>
            <a:r>
              <a:rPr lang="ru-RU" sz="3700" b="1" dirty="0"/>
              <a:t>.</a:t>
            </a:r>
            <a:r>
              <a:rPr lang="en-US" sz="3700" b="1" dirty="0" err="1"/>
              <a:t>ru</a:t>
            </a:r>
            <a:r>
              <a:rPr lang="ru-RU" sz="3700" b="1" dirty="0"/>
              <a:t>/</a:t>
            </a:r>
            <a:r>
              <a:rPr lang="en-US" sz="3700" b="1" dirty="0"/>
              <a:t>i</a:t>
            </a:r>
            <a:r>
              <a:rPr lang="ru-RU" sz="3700" b="1" dirty="0"/>
              <a:t>096/1109/75/</a:t>
            </a:r>
            <a:r>
              <a:rPr lang="en-US" sz="3700" b="1" dirty="0" err="1"/>
              <a:t>bd</a:t>
            </a:r>
            <a:r>
              <a:rPr lang="ru-RU" sz="3700" b="1" dirty="0"/>
              <a:t>334</a:t>
            </a:r>
            <a:r>
              <a:rPr lang="en-US" sz="3700" b="1" dirty="0"/>
              <a:t>d</a:t>
            </a:r>
            <a:r>
              <a:rPr lang="ru-RU" sz="3700" b="1" dirty="0"/>
              <a:t>161</a:t>
            </a:r>
            <a:r>
              <a:rPr lang="en-US" sz="3700" b="1" dirty="0"/>
              <a:t>d</a:t>
            </a:r>
            <a:r>
              <a:rPr lang="ru-RU" sz="3700" b="1" dirty="0"/>
              <a:t>50.</a:t>
            </a:r>
            <a:r>
              <a:rPr lang="en-US" sz="3700" b="1" dirty="0"/>
              <a:t>jpg</a:t>
            </a:r>
            <a:endParaRPr lang="ru-RU" sz="3700" dirty="0"/>
          </a:p>
          <a:p>
            <a:pPr lvl="0"/>
            <a:r>
              <a:rPr lang="en-US" sz="3700" b="1" dirty="0"/>
              <a:t>http</a:t>
            </a:r>
            <a:r>
              <a:rPr lang="ru-RU" sz="3700" b="1" dirty="0"/>
              <a:t>://</a:t>
            </a:r>
            <a:r>
              <a:rPr lang="en-US" sz="3700" b="1" dirty="0"/>
              <a:t>s</a:t>
            </a:r>
            <a:r>
              <a:rPr lang="ru-RU" sz="3700" b="1" dirty="0"/>
              <a:t>40.</a:t>
            </a:r>
            <a:r>
              <a:rPr lang="en-US" sz="3700" b="1" dirty="0" err="1"/>
              <a:t>radikal</a:t>
            </a:r>
            <a:r>
              <a:rPr lang="ru-RU" sz="3700" b="1" dirty="0"/>
              <a:t>.</a:t>
            </a:r>
            <a:r>
              <a:rPr lang="en-US" sz="3700" b="1" dirty="0" err="1"/>
              <a:t>ru</a:t>
            </a:r>
            <a:r>
              <a:rPr lang="ru-RU" sz="3700" b="1" dirty="0"/>
              <a:t>/</a:t>
            </a:r>
            <a:r>
              <a:rPr lang="en-US" sz="3700" b="1" dirty="0"/>
              <a:t>i</a:t>
            </a:r>
            <a:r>
              <a:rPr lang="ru-RU" sz="3700" b="1" dirty="0"/>
              <a:t>087/1109/</a:t>
            </a:r>
            <a:r>
              <a:rPr lang="en-US" sz="3700" b="1" dirty="0"/>
              <a:t>d</a:t>
            </a:r>
            <a:r>
              <a:rPr lang="ru-RU" sz="3700" b="1" dirty="0"/>
              <a:t>0/995</a:t>
            </a:r>
            <a:r>
              <a:rPr lang="en-US" sz="3700" b="1" dirty="0" err="1"/>
              <a:t>bd</a:t>
            </a:r>
            <a:r>
              <a:rPr lang="ru-RU" sz="3700" b="1" dirty="0"/>
              <a:t>23</a:t>
            </a:r>
            <a:r>
              <a:rPr lang="en-US" sz="3700" b="1" dirty="0"/>
              <a:t>b</a:t>
            </a:r>
            <a:r>
              <a:rPr lang="ru-RU" sz="3700" b="1" dirty="0"/>
              <a:t>924</a:t>
            </a:r>
            <a:r>
              <a:rPr lang="en-US" sz="3700" b="1" dirty="0"/>
              <a:t>e</a:t>
            </a:r>
            <a:r>
              <a:rPr lang="ru-RU" sz="3700" b="1" dirty="0"/>
              <a:t>.</a:t>
            </a:r>
            <a:r>
              <a:rPr lang="en-US" sz="3700" b="1" dirty="0"/>
              <a:t>jpg</a:t>
            </a:r>
            <a:endParaRPr lang="ru-RU" sz="3700" dirty="0"/>
          </a:p>
          <a:p>
            <a:pPr lvl="0"/>
            <a:r>
              <a:rPr lang="en-US" sz="3700" b="1" dirty="0"/>
              <a:t>http</a:t>
            </a:r>
            <a:r>
              <a:rPr lang="ru-RU" sz="3700" b="1" dirty="0"/>
              <a:t>://</a:t>
            </a:r>
            <a:r>
              <a:rPr lang="en-US" sz="3700" b="1" dirty="0"/>
              <a:t>s</a:t>
            </a:r>
            <a:r>
              <a:rPr lang="ru-RU" sz="3700" b="1" dirty="0"/>
              <a:t>002.</a:t>
            </a:r>
            <a:r>
              <a:rPr lang="en-US" sz="3700" b="1" dirty="0" err="1"/>
              <a:t>radikal</a:t>
            </a:r>
            <a:r>
              <a:rPr lang="ru-RU" sz="3700" b="1" dirty="0"/>
              <a:t>.</a:t>
            </a:r>
            <a:r>
              <a:rPr lang="en-US" sz="3700" b="1" dirty="0" err="1"/>
              <a:t>ru</a:t>
            </a:r>
            <a:r>
              <a:rPr lang="ru-RU" sz="3700" b="1" dirty="0"/>
              <a:t>/</a:t>
            </a:r>
            <a:r>
              <a:rPr lang="en-US" sz="3700" b="1" dirty="0"/>
              <a:t>i</a:t>
            </a:r>
            <a:r>
              <a:rPr lang="ru-RU" sz="3700" b="1" dirty="0"/>
              <a:t>197/1109/9</a:t>
            </a:r>
            <a:r>
              <a:rPr lang="en-US" sz="3700" b="1" dirty="0"/>
              <a:t>e</a:t>
            </a:r>
            <a:r>
              <a:rPr lang="ru-RU" sz="3700" b="1" dirty="0"/>
              <a:t>/73</a:t>
            </a:r>
            <a:r>
              <a:rPr lang="en-US" sz="3700" b="1" dirty="0"/>
              <a:t>b</a:t>
            </a:r>
            <a:r>
              <a:rPr lang="ru-RU" sz="3700" b="1" dirty="0"/>
              <a:t>31</a:t>
            </a:r>
            <a:r>
              <a:rPr lang="en-US" sz="3700" b="1" dirty="0"/>
              <a:t>da</a:t>
            </a:r>
            <a:r>
              <a:rPr lang="ru-RU" sz="3700" b="1" dirty="0"/>
              <a:t>91</a:t>
            </a:r>
            <a:r>
              <a:rPr lang="en-US" sz="3700" b="1" dirty="0"/>
              <a:t>d</a:t>
            </a:r>
            <a:r>
              <a:rPr lang="ru-RU" sz="3700" b="1" dirty="0"/>
              <a:t>9</a:t>
            </a:r>
            <a:r>
              <a:rPr lang="en-US" sz="3700" b="1" dirty="0"/>
              <a:t>a</a:t>
            </a:r>
            <a:r>
              <a:rPr lang="ru-RU" sz="3700" b="1" dirty="0"/>
              <a:t>.</a:t>
            </a:r>
            <a:r>
              <a:rPr lang="en-US" sz="3700" b="1" dirty="0"/>
              <a:t>jpg</a:t>
            </a:r>
            <a:endParaRPr lang="ru-RU" sz="3700" dirty="0"/>
          </a:p>
          <a:p>
            <a:pPr lvl="0"/>
            <a:r>
              <a:rPr lang="en-US" sz="3700" b="1" dirty="0"/>
              <a:t>http</a:t>
            </a:r>
            <a:r>
              <a:rPr lang="ru-RU" sz="3700" b="1" dirty="0"/>
              <a:t>://</a:t>
            </a:r>
            <a:r>
              <a:rPr lang="en-US" sz="3700" b="1" dirty="0"/>
              <a:t>s</a:t>
            </a:r>
            <a:r>
              <a:rPr lang="ru-RU" sz="3700" b="1" dirty="0"/>
              <a:t>002.</a:t>
            </a:r>
            <a:r>
              <a:rPr lang="en-US" sz="3700" b="1" dirty="0" err="1"/>
              <a:t>radikal</a:t>
            </a:r>
            <a:r>
              <a:rPr lang="ru-RU" sz="3700" b="1" dirty="0"/>
              <a:t>.</a:t>
            </a:r>
            <a:r>
              <a:rPr lang="en-US" sz="3700" b="1" dirty="0" err="1"/>
              <a:t>ru</a:t>
            </a:r>
            <a:r>
              <a:rPr lang="ru-RU" sz="3700" b="1" dirty="0"/>
              <a:t>/</a:t>
            </a:r>
            <a:r>
              <a:rPr lang="en-US" sz="3700" b="1" dirty="0"/>
              <a:t>i</a:t>
            </a:r>
            <a:r>
              <a:rPr lang="ru-RU" sz="3700" b="1" dirty="0"/>
              <a:t>198/1109/1</a:t>
            </a:r>
            <a:r>
              <a:rPr lang="en-US" sz="3700" b="1" dirty="0"/>
              <a:t>f</a:t>
            </a:r>
            <a:r>
              <a:rPr lang="ru-RU" sz="3700" b="1" dirty="0"/>
              <a:t>/</a:t>
            </a:r>
            <a:r>
              <a:rPr lang="en-US" sz="3700" b="1" dirty="0"/>
              <a:t>a</a:t>
            </a:r>
            <a:r>
              <a:rPr lang="ru-RU" sz="3700" b="1" dirty="0"/>
              <a:t>98</a:t>
            </a:r>
            <a:r>
              <a:rPr lang="en-US" sz="3700" b="1" dirty="0"/>
              <a:t>fad</a:t>
            </a:r>
            <a:r>
              <a:rPr lang="ru-RU" sz="3700" b="1" dirty="0"/>
              <a:t>1</a:t>
            </a:r>
            <a:r>
              <a:rPr lang="en-US" sz="3700" b="1" dirty="0" err="1"/>
              <a:t>bfe</a:t>
            </a:r>
            <a:r>
              <a:rPr lang="ru-RU" sz="3700" b="1" dirty="0"/>
              <a:t>79.</a:t>
            </a:r>
            <a:r>
              <a:rPr lang="en-US" sz="3700" b="1" dirty="0"/>
              <a:t>jpg</a:t>
            </a:r>
            <a:endParaRPr lang="ru-RU" sz="3700" dirty="0"/>
          </a:p>
          <a:p>
            <a:pPr lvl="0"/>
            <a:r>
              <a:rPr lang="en-US" sz="3700" b="1" u="sng" dirty="0">
                <a:hlinkClick r:id="rId2"/>
              </a:rPr>
              <a:t>http</a:t>
            </a:r>
            <a:r>
              <a:rPr lang="ru-RU" sz="3700" b="1" u="sng" dirty="0">
                <a:hlinkClick r:id="rId2"/>
              </a:rPr>
              <a:t>://</a:t>
            </a:r>
            <a:r>
              <a:rPr lang="en-US" sz="3700" b="1" u="sng" dirty="0">
                <a:hlinkClick r:id="rId2"/>
              </a:rPr>
              <a:t>s</a:t>
            </a:r>
            <a:r>
              <a:rPr lang="ru-RU" sz="3700" b="1" u="sng" dirty="0">
                <a:hlinkClick r:id="rId2"/>
              </a:rPr>
              <a:t>43.</a:t>
            </a:r>
            <a:r>
              <a:rPr lang="en-US" sz="3700" b="1" u="sng" dirty="0" err="1">
                <a:hlinkClick r:id="rId2"/>
              </a:rPr>
              <a:t>radikal</a:t>
            </a:r>
            <a:r>
              <a:rPr lang="ru-RU" sz="3700" b="1" u="sng" dirty="0">
                <a:hlinkClick r:id="rId2"/>
              </a:rPr>
              <a:t>.</a:t>
            </a:r>
            <a:r>
              <a:rPr lang="en-US" sz="3700" b="1" u="sng" dirty="0" err="1">
                <a:hlinkClick r:id="rId2"/>
              </a:rPr>
              <a:t>ru</a:t>
            </a:r>
            <a:r>
              <a:rPr lang="ru-RU" sz="3700" b="1" u="sng" dirty="0">
                <a:hlinkClick r:id="rId2"/>
              </a:rPr>
              <a:t>/</a:t>
            </a:r>
            <a:r>
              <a:rPr lang="en-US" sz="3700" b="1" u="sng" dirty="0">
                <a:hlinkClick r:id="rId2"/>
              </a:rPr>
              <a:t>i</a:t>
            </a:r>
            <a:r>
              <a:rPr lang="ru-RU" sz="3700" b="1" u="sng" dirty="0">
                <a:hlinkClick r:id="rId2"/>
              </a:rPr>
              <a:t>099/1109/</a:t>
            </a:r>
            <a:r>
              <a:rPr lang="en-US" sz="3700" b="1" u="sng" dirty="0">
                <a:hlinkClick r:id="rId2"/>
              </a:rPr>
              <a:t>bb</a:t>
            </a:r>
            <a:r>
              <a:rPr lang="ru-RU" sz="3700" b="1" u="sng" dirty="0">
                <a:hlinkClick r:id="rId2"/>
              </a:rPr>
              <a:t>/2252</a:t>
            </a:r>
            <a:r>
              <a:rPr lang="en-US" sz="3700" b="1" u="sng" dirty="0" err="1">
                <a:hlinkClick r:id="rId2"/>
              </a:rPr>
              <a:t>aac</a:t>
            </a:r>
            <a:r>
              <a:rPr lang="ru-RU" sz="3700" b="1" u="sng" dirty="0">
                <a:hlinkClick r:id="rId2"/>
              </a:rPr>
              <a:t>4</a:t>
            </a:r>
            <a:r>
              <a:rPr lang="en-US" sz="3700" b="1" u="sng" dirty="0">
                <a:hlinkClick r:id="rId2"/>
              </a:rPr>
              <a:t>a</a:t>
            </a:r>
            <a:r>
              <a:rPr lang="ru-RU" sz="3700" b="1" u="sng" dirty="0">
                <a:hlinkClick r:id="rId2"/>
              </a:rPr>
              <a:t>28</a:t>
            </a:r>
            <a:r>
              <a:rPr lang="en-US" sz="3700" b="1" u="sng" dirty="0">
                <a:hlinkClick r:id="rId2"/>
              </a:rPr>
              <a:t>e</a:t>
            </a:r>
            <a:r>
              <a:rPr lang="ru-RU" sz="3700" b="1" u="sng" dirty="0">
                <a:hlinkClick r:id="rId2"/>
              </a:rPr>
              <a:t>.</a:t>
            </a:r>
            <a:r>
              <a:rPr lang="en-US" sz="3700" b="1" u="sng" dirty="0">
                <a:hlinkClick r:id="rId2"/>
              </a:rPr>
              <a:t>jpg</a:t>
            </a:r>
            <a:endParaRPr lang="ru-RU" sz="3700" dirty="0"/>
          </a:p>
          <a:p>
            <a:pPr lvl="0"/>
            <a:r>
              <a:rPr lang="en-US" sz="3700" b="1" dirty="0"/>
              <a:t>http</a:t>
            </a:r>
            <a:r>
              <a:rPr lang="ru-RU" sz="3700" b="1" dirty="0"/>
              <a:t>://</a:t>
            </a:r>
            <a:r>
              <a:rPr lang="en-US" sz="3700" b="1" dirty="0"/>
              <a:t>s</a:t>
            </a:r>
            <a:r>
              <a:rPr lang="ru-RU" sz="3700" b="1" dirty="0"/>
              <a:t>010.</a:t>
            </a:r>
            <a:r>
              <a:rPr lang="en-US" sz="3700" b="1" dirty="0" err="1"/>
              <a:t>radikal</a:t>
            </a:r>
            <a:r>
              <a:rPr lang="ru-RU" sz="3700" b="1" dirty="0"/>
              <a:t>.</a:t>
            </a:r>
            <a:r>
              <a:rPr lang="en-US" sz="3700" b="1" dirty="0" err="1"/>
              <a:t>ru</a:t>
            </a:r>
            <a:r>
              <a:rPr lang="ru-RU" sz="3700" b="1" dirty="0"/>
              <a:t>/</a:t>
            </a:r>
            <a:r>
              <a:rPr lang="en-US" sz="3700" b="1" dirty="0"/>
              <a:t>i</a:t>
            </a:r>
            <a:r>
              <a:rPr lang="ru-RU" sz="3700" b="1" dirty="0"/>
              <a:t>313/1109/</a:t>
            </a:r>
            <a:r>
              <a:rPr lang="en-US" sz="3700" b="1" dirty="0" err="1"/>
              <a:t>ca</a:t>
            </a:r>
            <a:r>
              <a:rPr lang="ru-RU" sz="3700" b="1" dirty="0"/>
              <a:t>/</a:t>
            </a:r>
            <a:r>
              <a:rPr lang="en-US" sz="3700" b="1" dirty="0" err="1"/>
              <a:t>ab</a:t>
            </a:r>
            <a:r>
              <a:rPr lang="ru-RU" sz="3700" b="1" dirty="0"/>
              <a:t>53409</a:t>
            </a:r>
            <a:r>
              <a:rPr lang="en-US" sz="3700" b="1" dirty="0" err="1"/>
              <a:t>af</a:t>
            </a:r>
            <a:r>
              <a:rPr lang="ru-RU" sz="3700" b="1" dirty="0"/>
              <a:t>3</a:t>
            </a:r>
            <a:r>
              <a:rPr lang="en-US" sz="3700" b="1" dirty="0" err="1"/>
              <a:t>ce</a:t>
            </a:r>
            <a:r>
              <a:rPr lang="ru-RU" sz="3700" b="1" dirty="0"/>
              <a:t>.</a:t>
            </a:r>
            <a:r>
              <a:rPr lang="en-US" sz="3700" b="1" dirty="0"/>
              <a:t>jpg</a:t>
            </a:r>
            <a:endParaRPr lang="ru-RU" sz="3700" dirty="0"/>
          </a:p>
          <a:p>
            <a:pPr lvl="0"/>
            <a:r>
              <a:rPr lang="en-US" sz="3700" b="1" dirty="0"/>
              <a:t>http</a:t>
            </a:r>
            <a:r>
              <a:rPr lang="ru-RU" sz="3700" b="1" dirty="0"/>
              <a:t>://</a:t>
            </a:r>
            <a:r>
              <a:rPr lang="en-US" sz="3700" b="1" dirty="0"/>
              <a:t>s</a:t>
            </a:r>
            <a:r>
              <a:rPr lang="ru-RU" sz="3700" b="1" dirty="0"/>
              <a:t>004.</a:t>
            </a:r>
            <a:r>
              <a:rPr lang="en-US" sz="3700" b="1" dirty="0" err="1"/>
              <a:t>radikal</a:t>
            </a:r>
            <a:r>
              <a:rPr lang="ru-RU" sz="3700" b="1" dirty="0"/>
              <a:t>.</a:t>
            </a:r>
            <a:r>
              <a:rPr lang="en-US" sz="3700" b="1" dirty="0" err="1"/>
              <a:t>ru</a:t>
            </a:r>
            <a:r>
              <a:rPr lang="ru-RU" sz="3700" b="1" dirty="0"/>
              <a:t>/</a:t>
            </a:r>
            <a:r>
              <a:rPr lang="en-US" sz="3700" b="1" dirty="0"/>
              <a:t>i</a:t>
            </a:r>
            <a:r>
              <a:rPr lang="ru-RU" sz="3700" b="1" dirty="0"/>
              <a:t>207/1109/71/</a:t>
            </a:r>
            <a:r>
              <a:rPr lang="en-US" sz="3700" b="1" dirty="0"/>
              <a:t>bf</a:t>
            </a:r>
            <a:r>
              <a:rPr lang="ru-RU" sz="3700" b="1" dirty="0"/>
              <a:t>0</a:t>
            </a:r>
            <a:r>
              <a:rPr lang="en-US" sz="3700" b="1" dirty="0"/>
              <a:t>c</a:t>
            </a:r>
            <a:r>
              <a:rPr lang="ru-RU" sz="3700" b="1" dirty="0"/>
              <a:t>2</a:t>
            </a:r>
            <a:r>
              <a:rPr lang="en-US" sz="3700" b="1" dirty="0"/>
              <a:t>b</a:t>
            </a:r>
            <a:r>
              <a:rPr lang="ru-RU" sz="3700" b="1" dirty="0"/>
              <a:t>1</a:t>
            </a:r>
            <a:r>
              <a:rPr lang="en-US" sz="3700" b="1" dirty="0" err="1"/>
              <a:t>ea</a:t>
            </a:r>
            <a:r>
              <a:rPr lang="ru-RU" sz="3700" b="1" dirty="0"/>
              <a:t>18</a:t>
            </a:r>
            <a:r>
              <a:rPr lang="en-US" sz="3700" b="1" dirty="0"/>
              <a:t>d</a:t>
            </a:r>
            <a:r>
              <a:rPr lang="ru-RU" sz="3700" b="1" dirty="0"/>
              <a:t>.</a:t>
            </a:r>
            <a:r>
              <a:rPr lang="en-US" sz="3700" b="1" dirty="0"/>
              <a:t>jpg</a:t>
            </a:r>
            <a:endParaRPr lang="ru-RU" sz="3700" dirty="0"/>
          </a:p>
          <a:p>
            <a:pPr lvl="0"/>
            <a:r>
              <a:rPr lang="en-US" sz="3700" b="1" dirty="0"/>
              <a:t>http</a:t>
            </a:r>
            <a:r>
              <a:rPr lang="ru-RU" sz="3700" b="1" dirty="0"/>
              <a:t>://</a:t>
            </a:r>
            <a:r>
              <a:rPr lang="en-US" sz="3700" b="1" dirty="0"/>
              <a:t>s</a:t>
            </a:r>
            <a:r>
              <a:rPr lang="ru-RU" sz="3700" b="1" dirty="0"/>
              <a:t>52.</a:t>
            </a:r>
            <a:r>
              <a:rPr lang="en-US" sz="3700" b="1" dirty="0" err="1"/>
              <a:t>radikal</a:t>
            </a:r>
            <a:r>
              <a:rPr lang="ru-RU" sz="3700" b="1" dirty="0"/>
              <a:t>.</a:t>
            </a:r>
            <a:r>
              <a:rPr lang="en-US" sz="3700" b="1" dirty="0" err="1"/>
              <a:t>ru</a:t>
            </a:r>
            <a:r>
              <a:rPr lang="ru-RU" sz="3700" b="1" dirty="0"/>
              <a:t>/</a:t>
            </a:r>
            <a:r>
              <a:rPr lang="en-US" sz="3700" b="1" dirty="0"/>
              <a:t>i</a:t>
            </a:r>
            <a:r>
              <a:rPr lang="ru-RU" sz="3700" b="1" dirty="0"/>
              <a:t>138/1109/</a:t>
            </a:r>
            <a:r>
              <a:rPr lang="en-US" sz="3700" b="1" dirty="0"/>
              <a:t>cc</a:t>
            </a:r>
            <a:r>
              <a:rPr lang="ru-RU" sz="3700" b="1" dirty="0"/>
              <a:t>/</a:t>
            </a:r>
            <a:r>
              <a:rPr lang="en-US" sz="3700" b="1" dirty="0"/>
              <a:t>d</a:t>
            </a:r>
            <a:r>
              <a:rPr lang="ru-RU" sz="3700" b="1" dirty="0"/>
              <a:t>196</a:t>
            </a:r>
            <a:r>
              <a:rPr lang="en-US" sz="3700" b="1" dirty="0"/>
              <a:t>c</a:t>
            </a:r>
            <a:r>
              <a:rPr lang="ru-RU" sz="3700" b="1" dirty="0"/>
              <a:t>6</a:t>
            </a:r>
            <a:r>
              <a:rPr lang="en-US" sz="3700" b="1" dirty="0"/>
              <a:t>d</a:t>
            </a:r>
            <a:r>
              <a:rPr lang="ru-RU" sz="3700" b="1" dirty="0"/>
              <a:t>97</a:t>
            </a:r>
            <a:r>
              <a:rPr lang="en-US" sz="3700" b="1" dirty="0"/>
              <a:t>f</a:t>
            </a:r>
            <a:r>
              <a:rPr lang="ru-RU" sz="3700" b="1" dirty="0"/>
              <a:t>26.</a:t>
            </a:r>
            <a:r>
              <a:rPr lang="en-US" sz="3700" b="1" dirty="0"/>
              <a:t>jpg</a:t>
            </a:r>
            <a:endParaRPr lang="ru-RU" sz="3700" dirty="0"/>
          </a:p>
          <a:p>
            <a:pPr lvl="0"/>
            <a:r>
              <a:rPr lang="en-US" sz="3700" b="1" u="sng" dirty="0">
                <a:hlinkClick r:id="rId3"/>
              </a:rPr>
              <a:t>http</a:t>
            </a:r>
            <a:r>
              <a:rPr lang="ru-RU" sz="3700" b="1" u="sng" dirty="0">
                <a:hlinkClick r:id="rId3"/>
              </a:rPr>
              <a:t>://</a:t>
            </a:r>
            <a:r>
              <a:rPr lang="en-US" sz="3700" b="1" u="sng" dirty="0">
                <a:hlinkClick r:id="rId3"/>
              </a:rPr>
              <a:t>s</a:t>
            </a:r>
            <a:r>
              <a:rPr lang="ru-RU" sz="3700" b="1" u="sng" dirty="0">
                <a:hlinkClick r:id="rId3"/>
              </a:rPr>
              <a:t>50.</a:t>
            </a:r>
            <a:r>
              <a:rPr lang="en-US" sz="3700" b="1" u="sng" dirty="0" err="1">
                <a:hlinkClick r:id="rId3"/>
              </a:rPr>
              <a:t>radikal</a:t>
            </a:r>
            <a:r>
              <a:rPr lang="ru-RU" sz="3700" b="1" u="sng" dirty="0">
                <a:hlinkClick r:id="rId3"/>
              </a:rPr>
              <a:t>.</a:t>
            </a:r>
            <a:r>
              <a:rPr lang="en-US" sz="3700" b="1" u="sng" dirty="0" err="1">
                <a:hlinkClick r:id="rId3"/>
              </a:rPr>
              <a:t>ru</a:t>
            </a:r>
            <a:r>
              <a:rPr lang="ru-RU" sz="3700" b="1" u="sng" dirty="0">
                <a:hlinkClick r:id="rId3"/>
              </a:rPr>
              <a:t>/</a:t>
            </a:r>
            <a:r>
              <a:rPr lang="en-US" sz="3700" b="1" u="sng" dirty="0">
                <a:hlinkClick r:id="rId3"/>
              </a:rPr>
              <a:t>i</a:t>
            </a:r>
            <a:r>
              <a:rPr lang="ru-RU" sz="3700" b="1" u="sng" dirty="0">
                <a:hlinkClick r:id="rId3"/>
              </a:rPr>
              <a:t>129/1109/57/</a:t>
            </a:r>
            <a:r>
              <a:rPr lang="en-US" sz="3700" b="1" u="sng" dirty="0">
                <a:hlinkClick r:id="rId3"/>
              </a:rPr>
              <a:t>ace</a:t>
            </a:r>
            <a:r>
              <a:rPr lang="ru-RU" sz="3700" b="1" u="sng" dirty="0">
                <a:hlinkClick r:id="rId3"/>
              </a:rPr>
              <a:t>841</a:t>
            </a:r>
            <a:r>
              <a:rPr lang="en-US" sz="3700" b="1" u="sng" dirty="0" err="1">
                <a:hlinkClick r:id="rId3"/>
              </a:rPr>
              <a:t>dff</a:t>
            </a:r>
            <a:r>
              <a:rPr lang="ru-RU" sz="3700" b="1" u="sng" dirty="0">
                <a:hlinkClick r:id="rId3"/>
              </a:rPr>
              <a:t>733.</a:t>
            </a:r>
            <a:r>
              <a:rPr lang="en-US" sz="3700" b="1" u="sng" dirty="0">
                <a:hlinkClick r:id="rId3"/>
              </a:rPr>
              <a:t>jpg</a:t>
            </a:r>
            <a:endParaRPr lang="ru-RU" sz="3700" dirty="0"/>
          </a:p>
          <a:p>
            <a:pPr lvl="0"/>
            <a:r>
              <a:rPr lang="en-US" sz="3700" b="1" dirty="0"/>
              <a:t>http</a:t>
            </a:r>
            <a:r>
              <a:rPr lang="ru-RU" sz="3700" b="1" dirty="0"/>
              <a:t>://</a:t>
            </a:r>
            <a:r>
              <a:rPr lang="en-US" sz="3700" b="1" dirty="0"/>
              <a:t>i</a:t>
            </a:r>
            <a:r>
              <a:rPr lang="ru-RU" sz="3700" b="1" dirty="0"/>
              <a:t>038.</a:t>
            </a:r>
            <a:r>
              <a:rPr lang="en-US" sz="3700" b="1" dirty="0" err="1"/>
              <a:t>radikal</a:t>
            </a:r>
            <a:r>
              <a:rPr lang="ru-RU" sz="3700" b="1" dirty="0"/>
              <a:t>.</a:t>
            </a:r>
            <a:r>
              <a:rPr lang="en-US" sz="3700" b="1" dirty="0" err="1"/>
              <a:t>ru</a:t>
            </a:r>
            <a:r>
              <a:rPr lang="ru-RU" sz="3700" b="1" dirty="0"/>
              <a:t>/1109/</a:t>
            </a:r>
            <a:r>
              <a:rPr lang="en-US" sz="3700" b="1" dirty="0"/>
              <a:t>a</a:t>
            </a:r>
            <a:r>
              <a:rPr lang="ru-RU" sz="3700" b="1" dirty="0"/>
              <a:t>4/</a:t>
            </a:r>
            <a:r>
              <a:rPr lang="en-US" sz="3700" b="1" dirty="0"/>
              <a:t>dc</a:t>
            </a:r>
            <a:r>
              <a:rPr lang="ru-RU" sz="3700" b="1" dirty="0"/>
              <a:t>67</a:t>
            </a:r>
            <a:r>
              <a:rPr lang="en-US" sz="3700" b="1" dirty="0"/>
              <a:t>a</a:t>
            </a:r>
            <a:r>
              <a:rPr lang="ru-RU" sz="3700" b="1" dirty="0"/>
              <a:t>1</a:t>
            </a:r>
            <a:r>
              <a:rPr lang="en-US" sz="3700" b="1" dirty="0"/>
              <a:t>c</a:t>
            </a:r>
            <a:r>
              <a:rPr lang="ru-RU" sz="3700" b="1" dirty="0"/>
              <a:t>43</a:t>
            </a:r>
            <a:r>
              <a:rPr lang="en-US" sz="3700" b="1" dirty="0"/>
              <a:t>c</a:t>
            </a:r>
            <a:r>
              <a:rPr lang="ru-RU" sz="3700" b="1" dirty="0"/>
              <a:t>0</a:t>
            </a:r>
            <a:r>
              <a:rPr lang="en-US" sz="3700" b="1" dirty="0"/>
              <a:t>b</a:t>
            </a:r>
            <a:r>
              <a:rPr lang="ru-RU" sz="3700" b="1" dirty="0"/>
              <a:t>.</a:t>
            </a:r>
            <a:r>
              <a:rPr lang="en-US" sz="3700" b="1" dirty="0"/>
              <a:t>jpg</a:t>
            </a:r>
            <a:endParaRPr lang="ru-RU" sz="3700" dirty="0"/>
          </a:p>
          <a:p>
            <a:pPr lvl="0"/>
            <a:r>
              <a:rPr lang="en-US" sz="3700" b="1" dirty="0"/>
              <a:t>http</a:t>
            </a:r>
            <a:r>
              <a:rPr lang="ru-RU" sz="3700" b="1" dirty="0"/>
              <a:t>://</a:t>
            </a:r>
            <a:r>
              <a:rPr lang="en-US" sz="3700" b="1" dirty="0"/>
              <a:t>i</a:t>
            </a:r>
            <a:r>
              <a:rPr lang="ru-RU" sz="3700" b="1" dirty="0"/>
              <a:t>064.</a:t>
            </a:r>
            <a:r>
              <a:rPr lang="en-US" sz="3700" b="1" dirty="0" err="1"/>
              <a:t>radikal</a:t>
            </a:r>
            <a:r>
              <a:rPr lang="ru-RU" sz="3700" b="1" dirty="0"/>
              <a:t>.</a:t>
            </a:r>
            <a:r>
              <a:rPr lang="en-US" sz="3700" b="1" dirty="0" err="1"/>
              <a:t>ru</a:t>
            </a:r>
            <a:r>
              <a:rPr lang="ru-RU" sz="3700" b="1" dirty="0"/>
              <a:t>/1109/3</a:t>
            </a:r>
            <a:r>
              <a:rPr lang="en-US" sz="3700" b="1" dirty="0"/>
              <a:t>a</a:t>
            </a:r>
            <a:r>
              <a:rPr lang="ru-RU" sz="3700" b="1" dirty="0"/>
              <a:t>/</a:t>
            </a:r>
            <a:r>
              <a:rPr lang="en-US" sz="3700" b="1" dirty="0"/>
              <a:t>ad</a:t>
            </a:r>
            <a:r>
              <a:rPr lang="ru-RU" sz="3700" b="1" dirty="0"/>
              <a:t>039</a:t>
            </a:r>
            <a:r>
              <a:rPr lang="en-US" sz="3700" b="1" dirty="0"/>
              <a:t>d</a:t>
            </a:r>
            <a:r>
              <a:rPr lang="ru-RU" sz="3700" b="1" dirty="0"/>
              <a:t>7175</a:t>
            </a:r>
            <a:r>
              <a:rPr lang="en-US" sz="3700" b="1" dirty="0"/>
              <a:t>cd</a:t>
            </a:r>
            <a:r>
              <a:rPr lang="ru-RU" sz="3700" b="1" dirty="0"/>
              <a:t>.</a:t>
            </a:r>
            <a:r>
              <a:rPr lang="en-US" sz="3700" b="1" dirty="0"/>
              <a:t>jpg</a:t>
            </a:r>
            <a:endParaRPr lang="ru-RU" sz="3700" dirty="0"/>
          </a:p>
          <a:p>
            <a:pPr lvl="0"/>
            <a:r>
              <a:rPr lang="en-US" sz="3700" b="1" dirty="0"/>
              <a:t>http</a:t>
            </a:r>
            <a:r>
              <a:rPr lang="ru-RU" sz="3700" b="1" dirty="0"/>
              <a:t>://</a:t>
            </a:r>
            <a:r>
              <a:rPr lang="en-US" sz="3700" b="1" dirty="0"/>
              <a:t>s</a:t>
            </a:r>
            <a:r>
              <a:rPr lang="ru-RU" sz="3700" b="1" dirty="0"/>
              <a:t>50.</a:t>
            </a:r>
            <a:r>
              <a:rPr lang="en-US" sz="3700" b="1" dirty="0" err="1"/>
              <a:t>radikal</a:t>
            </a:r>
            <a:r>
              <a:rPr lang="ru-RU" sz="3700" b="1" dirty="0"/>
              <a:t>.</a:t>
            </a:r>
            <a:r>
              <a:rPr lang="en-US" sz="3700" b="1" dirty="0" err="1"/>
              <a:t>ru</a:t>
            </a:r>
            <a:r>
              <a:rPr lang="ru-RU" sz="3700" b="1" dirty="0"/>
              <a:t>/</a:t>
            </a:r>
            <a:r>
              <a:rPr lang="en-US" sz="3700" b="1" dirty="0"/>
              <a:t>i</a:t>
            </a:r>
            <a:r>
              <a:rPr lang="ru-RU" sz="3700" b="1" dirty="0"/>
              <a:t>128/1109/46/0</a:t>
            </a:r>
            <a:r>
              <a:rPr lang="en-US" sz="3700" b="1" dirty="0"/>
              <a:t>f</a:t>
            </a:r>
            <a:r>
              <a:rPr lang="ru-RU" sz="3700" b="1" dirty="0"/>
              <a:t>59276</a:t>
            </a:r>
            <a:r>
              <a:rPr lang="en-US" sz="3700" b="1" dirty="0"/>
              <a:t>e</a:t>
            </a:r>
            <a:r>
              <a:rPr lang="ru-RU" sz="3700" b="1" dirty="0"/>
              <a:t>46</a:t>
            </a:r>
            <a:r>
              <a:rPr lang="en-US" sz="3700" b="1" dirty="0"/>
              <a:t>e</a:t>
            </a:r>
            <a:r>
              <a:rPr lang="ru-RU" sz="3700" b="1" dirty="0"/>
              <a:t>4.</a:t>
            </a:r>
            <a:r>
              <a:rPr lang="en-US" sz="3700" b="1" dirty="0"/>
              <a:t>jpg</a:t>
            </a:r>
            <a:endParaRPr lang="ru-RU" sz="3700" dirty="0"/>
          </a:p>
          <a:p>
            <a:pPr lvl="0"/>
            <a:r>
              <a:rPr lang="en-US" sz="3700" b="1" dirty="0"/>
              <a:t>http</a:t>
            </a:r>
            <a:r>
              <a:rPr lang="ru-RU" sz="3700" b="1" dirty="0"/>
              <a:t>://</a:t>
            </a:r>
            <a:r>
              <a:rPr lang="en-US" sz="3700" b="1" dirty="0"/>
              <a:t>s</a:t>
            </a:r>
            <a:r>
              <a:rPr lang="ru-RU" sz="3700" b="1" dirty="0"/>
              <a:t>47.</a:t>
            </a:r>
            <a:r>
              <a:rPr lang="en-US" sz="3700" b="1" dirty="0" err="1"/>
              <a:t>radikal</a:t>
            </a:r>
            <a:r>
              <a:rPr lang="ru-RU" sz="3700" b="1" dirty="0"/>
              <a:t>.</a:t>
            </a:r>
            <a:r>
              <a:rPr lang="en-US" sz="3700" b="1" dirty="0" err="1"/>
              <a:t>ru</a:t>
            </a:r>
            <a:r>
              <a:rPr lang="ru-RU" sz="3700" b="1" dirty="0"/>
              <a:t>/</a:t>
            </a:r>
            <a:r>
              <a:rPr lang="en-US" sz="3700" b="1" dirty="0"/>
              <a:t>i</a:t>
            </a:r>
            <a:r>
              <a:rPr lang="ru-RU" sz="3700" b="1" dirty="0"/>
              <a:t>118/1109/</a:t>
            </a:r>
            <a:r>
              <a:rPr lang="en-US" sz="3700" b="1" dirty="0" err="1"/>
              <a:t>ea</a:t>
            </a:r>
            <a:r>
              <a:rPr lang="ru-RU" sz="3700" b="1" dirty="0"/>
              <a:t>/2</a:t>
            </a:r>
            <a:r>
              <a:rPr lang="en-US" sz="3700" b="1" dirty="0" err="1"/>
              <a:t>ea</a:t>
            </a:r>
            <a:r>
              <a:rPr lang="ru-RU" sz="3700" b="1" dirty="0"/>
              <a:t>9</a:t>
            </a:r>
            <a:r>
              <a:rPr lang="en-US" sz="3700" b="1" dirty="0"/>
              <a:t>a</a:t>
            </a:r>
            <a:r>
              <a:rPr lang="ru-RU" sz="3700" b="1" dirty="0"/>
              <a:t>262</a:t>
            </a:r>
            <a:r>
              <a:rPr lang="en-US" sz="3700" b="1" dirty="0"/>
              <a:t>d</a:t>
            </a:r>
            <a:r>
              <a:rPr lang="ru-RU" sz="3700" b="1" dirty="0"/>
              <a:t>08</a:t>
            </a:r>
            <a:r>
              <a:rPr lang="en-US" sz="3700" b="1" dirty="0"/>
              <a:t>e</a:t>
            </a:r>
            <a:r>
              <a:rPr lang="ru-RU" sz="3700" b="1" dirty="0"/>
              <a:t>.</a:t>
            </a:r>
            <a:r>
              <a:rPr lang="en-US" sz="3700" b="1" dirty="0"/>
              <a:t>jpg</a:t>
            </a:r>
            <a:endParaRPr lang="ru-RU" sz="3700" dirty="0"/>
          </a:p>
          <a:p>
            <a:pPr lvl="0"/>
            <a:r>
              <a:rPr lang="en-US" sz="3700" b="1" dirty="0"/>
              <a:t>http</a:t>
            </a:r>
            <a:r>
              <a:rPr lang="ru-RU" sz="3700" b="1" dirty="0"/>
              <a:t>://</a:t>
            </a:r>
            <a:r>
              <a:rPr lang="en-US" sz="3700" b="1" dirty="0"/>
              <a:t>s</a:t>
            </a:r>
            <a:r>
              <a:rPr lang="ru-RU" sz="3700" b="1" dirty="0"/>
              <a:t>45.</a:t>
            </a:r>
            <a:r>
              <a:rPr lang="en-US" sz="3700" b="1" dirty="0" err="1"/>
              <a:t>radikal</a:t>
            </a:r>
            <a:r>
              <a:rPr lang="ru-RU" sz="3700" b="1" dirty="0"/>
              <a:t>.</a:t>
            </a:r>
            <a:r>
              <a:rPr lang="en-US" sz="3700" b="1" dirty="0" err="1"/>
              <a:t>ru</a:t>
            </a:r>
            <a:r>
              <a:rPr lang="ru-RU" sz="3700" b="1" dirty="0"/>
              <a:t>/</a:t>
            </a:r>
            <a:r>
              <a:rPr lang="en-US" sz="3700" b="1" dirty="0"/>
              <a:t>i</a:t>
            </a:r>
            <a:r>
              <a:rPr lang="ru-RU" sz="3700" b="1" dirty="0"/>
              <a:t>109/1109/</a:t>
            </a:r>
            <a:r>
              <a:rPr lang="en-US" sz="3700" b="1" dirty="0"/>
              <a:t>de</a:t>
            </a:r>
            <a:r>
              <a:rPr lang="ru-RU" sz="3700" b="1" dirty="0"/>
              <a:t>/3</a:t>
            </a:r>
            <a:r>
              <a:rPr lang="en-US" sz="3700" b="1" dirty="0"/>
              <a:t>b</a:t>
            </a:r>
            <a:r>
              <a:rPr lang="ru-RU" sz="3700" b="1" dirty="0"/>
              <a:t>80</a:t>
            </a:r>
            <a:r>
              <a:rPr lang="en-US" sz="3700" b="1" dirty="0"/>
              <a:t>e</a:t>
            </a:r>
            <a:r>
              <a:rPr lang="ru-RU" sz="3700" b="1" dirty="0"/>
              <a:t>7250181.</a:t>
            </a:r>
            <a:r>
              <a:rPr lang="en-US" sz="3700" b="1" dirty="0"/>
              <a:t>jpg</a:t>
            </a:r>
            <a:endParaRPr lang="ru-RU" sz="3700" dirty="0"/>
          </a:p>
          <a:p>
            <a:pPr lvl="0"/>
            <a:r>
              <a:rPr lang="en-US" sz="3700" b="1" dirty="0"/>
              <a:t>http</a:t>
            </a:r>
            <a:r>
              <a:rPr lang="ru-RU" sz="3700" b="1" dirty="0"/>
              <a:t>://</a:t>
            </a:r>
            <a:r>
              <a:rPr lang="en-US" sz="3700" b="1" dirty="0"/>
              <a:t>s</a:t>
            </a:r>
            <a:r>
              <a:rPr lang="ru-RU" sz="3700" b="1" dirty="0"/>
              <a:t>05.</a:t>
            </a:r>
            <a:r>
              <a:rPr lang="en-US" sz="3700" b="1" dirty="0" err="1"/>
              <a:t>radikal</a:t>
            </a:r>
            <a:r>
              <a:rPr lang="ru-RU" sz="3700" b="1" dirty="0"/>
              <a:t>.</a:t>
            </a:r>
            <a:r>
              <a:rPr lang="en-US" sz="3700" b="1" dirty="0" err="1"/>
              <a:t>ru</a:t>
            </a:r>
            <a:r>
              <a:rPr lang="ru-RU" sz="3700" b="1" dirty="0"/>
              <a:t>/</a:t>
            </a:r>
            <a:r>
              <a:rPr lang="en-US" sz="3700" b="1" dirty="0"/>
              <a:t>i</a:t>
            </a:r>
            <a:r>
              <a:rPr lang="ru-RU" sz="3700" b="1" dirty="0"/>
              <a:t>178/1109/</a:t>
            </a:r>
            <a:r>
              <a:rPr lang="en-US" sz="3700" b="1" dirty="0" err="1"/>
              <a:t>bd</a:t>
            </a:r>
            <a:r>
              <a:rPr lang="ru-RU" sz="3700" b="1" dirty="0"/>
              <a:t>/73</a:t>
            </a:r>
            <a:r>
              <a:rPr lang="en-US" sz="3700" b="1" dirty="0"/>
              <a:t>a</a:t>
            </a:r>
            <a:r>
              <a:rPr lang="ru-RU" sz="3700" b="1" dirty="0"/>
              <a:t>315</a:t>
            </a:r>
            <a:r>
              <a:rPr lang="en-US" sz="3700" b="1" dirty="0"/>
              <a:t>b</a:t>
            </a:r>
            <a:r>
              <a:rPr lang="ru-RU" sz="3700" b="1" dirty="0"/>
              <a:t>2</a:t>
            </a:r>
            <a:r>
              <a:rPr lang="en-US" sz="3700" b="1" dirty="0" err="1"/>
              <a:t>ed</a:t>
            </a:r>
            <a:r>
              <a:rPr lang="ru-RU" sz="3700" b="1" dirty="0"/>
              <a:t>0</a:t>
            </a:r>
            <a:r>
              <a:rPr lang="en-US" sz="3700" b="1" dirty="0"/>
              <a:t>c</a:t>
            </a:r>
            <a:r>
              <a:rPr lang="ru-RU" sz="3700" b="1" dirty="0"/>
              <a:t>.</a:t>
            </a:r>
            <a:r>
              <a:rPr lang="en-US" sz="3700" b="1" dirty="0"/>
              <a:t>jpg</a:t>
            </a:r>
            <a:endParaRPr lang="ru-RU" sz="3700" dirty="0"/>
          </a:p>
          <a:p>
            <a:pPr lvl="0"/>
            <a:r>
              <a:rPr lang="en-US" sz="3700" b="1" dirty="0"/>
              <a:t>http</a:t>
            </a:r>
            <a:r>
              <a:rPr lang="ru-RU" sz="3700" b="1" dirty="0"/>
              <a:t>://</a:t>
            </a:r>
            <a:r>
              <a:rPr lang="en-US" sz="3700" b="1" dirty="0"/>
              <a:t>s</a:t>
            </a:r>
            <a:r>
              <a:rPr lang="ru-RU" sz="3700" b="1" dirty="0"/>
              <a:t>42.</a:t>
            </a:r>
            <a:r>
              <a:rPr lang="en-US" sz="3700" b="1" dirty="0" err="1"/>
              <a:t>radikal</a:t>
            </a:r>
            <a:r>
              <a:rPr lang="ru-RU" sz="3700" b="1" dirty="0"/>
              <a:t>.</a:t>
            </a:r>
            <a:r>
              <a:rPr lang="en-US" sz="3700" b="1" dirty="0" err="1"/>
              <a:t>ru</a:t>
            </a:r>
            <a:r>
              <a:rPr lang="ru-RU" sz="3700" b="1" dirty="0"/>
              <a:t>/</a:t>
            </a:r>
            <a:r>
              <a:rPr lang="en-US" sz="3700" b="1" dirty="0"/>
              <a:t>i</a:t>
            </a:r>
            <a:r>
              <a:rPr lang="ru-RU" sz="3700" b="1" dirty="0"/>
              <a:t>095/1109/70/3</a:t>
            </a:r>
            <a:r>
              <a:rPr lang="en-US" sz="3700" b="1" dirty="0"/>
              <a:t>fc</a:t>
            </a:r>
            <a:r>
              <a:rPr lang="ru-RU" sz="3700" b="1" dirty="0"/>
              <a:t>0846</a:t>
            </a:r>
            <a:r>
              <a:rPr lang="en-US" sz="3700" b="1" dirty="0"/>
              <a:t>a</a:t>
            </a:r>
            <a:r>
              <a:rPr lang="ru-RU" sz="3700" b="1" dirty="0"/>
              <a:t>8471.</a:t>
            </a:r>
            <a:r>
              <a:rPr lang="en-US" sz="3700" b="1" dirty="0"/>
              <a:t>jpg</a:t>
            </a:r>
            <a:endParaRPr lang="ru-RU" sz="3700" dirty="0"/>
          </a:p>
          <a:p>
            <a:pPr lvl="0"/>
            <a:r>
              <a:rPr lang="en-US" sz="3700" b="1" dirty="0"/>
              <a:t>http</a:t>
            </a:r>
            <a:r>
              <a:rPr lang="ru-RU" sz="3700" b="1" dirty="0"/>
              <a:t>://</a:t>
            </a:r>
            <a:r>
              <a:rPr lang="en-US" sz="3700" b="1" dirty="0"/>
              <a:t>i</a:t>
            </a:r>
            <a:r>
              <a:rPr lang="ru-RU" sz="3700" b="1" dirty="0"/>
              <a:t>072.</a:t>
            </a:r>
            <a:r>
              <a:rPr lang="en-US" sz="3700" b="1" dirty="0" err="1"/>
              <a:t>radikal</a:t>
            </a:r>
            <a:r>
              <a:rPr lang="ru-RU" sz="3700" b="1" dirty="0"/>
              <a:t>.</a:t>
            </a:r>
            <a:r>
              <a:rPr lang="en-US" sz="3700" b="1" dirty="0" err="1"/>
              <a:t>ru</a:t>
            </a:r>
            <a:r>
              <a:rPr lang="ru-RU" sz="3700" b="1" dirty="0"/>
              <a:t>/1109/</a:t>
            </a:r>
            <a:r>
              <a:rPr lang="en-US" sz="3700" b="1" dirty="0"/>
              <a:t>b</a:t>
            </a:r>
            <a:r>
              <a:rPr lang="ru-RU" sz="3700" b="1" dirty="0"/>
              <a:t>9/</a:t>
            </a:r>
            <a:r>
              <a:rPr lang="en-US" sz="3700" b="1" dirty="0"/>
              <a:t>a</a:t>
            </a:r>
            <a:r>
              <a:rPr lang="ru-RU" sz="3700" b="1" dirty="0"/>
              <a:t>776961</a:t>
            </a:r>
            <a:r>
              <a:rPr lang="en-US" sz="3700" b="1" dirty="0"/>
              <a:t>b</a:t>
            </a:r>
            <a:r>
              <a:rPr lang="ru-RU" sz="3700" b="1" dirty="0"/>
              <a:t>40</a:t>
            </a:r>
            <a:r>
              <a:rPr lang="en-US" sz="3700" b="1" dirty="0"/>
              <a:t>ac</a:t>
            </a:r>
            <a:r>
              <a:rPr lang="ru-RU" sz="3700" b="1" dirty="0"/>
              <a:t>.</a:t>
            </a:r>
            <a:r>
              <a:rPr lang="en-US" sz="3700" b="1" dirty="0"/>
              <a:t>jpg</a:t>
            </a:r>
            <a:endParaRPr lang="ru-RU" sz="3700" dirty="0"/>
          </a:p>
          <a:p>
            <a:pPr lvl="0"/>
            <a:r>
              <a:rPr lang="en-US" sz="3700" b="1" dirty="0"/>
              <a:t>http</a:t>
            </a:r>
            <a:r>
              <a:rPr lang="ru-RU" sz="3700" b="1" dirty="0"/>
              <a:t>://</a:t>
            </a:r>
            <a:r>
              <a:rPr lang="en-US" sz="3700" b="1" dirty="0"/>
              <a:t>i</a:t>
            </a:r>
            <a:r>
              <a:rPr lang="ru-RU" sz="3700" b="1" dirty="0"/>
              <a:t>031.</a:t>
            </a:r>
            <a:r>
              <a:rPr lang="en-US" sz="3700" b="1" dirty="0" err="1"/>
              <a:t>radikal</a:t>
            </a:r>
            <a:r>
              <a:rPr lang="ru-RU" sz="3700" b="1" dirty="0"/>
              <a:t>.</a:t>
            </a:r>
            <a:r>
              <a:rPr lang="en-US" sz="3700" b="1" dirty="0" err="1"/>
              <a:t>ru</a:t>
            </a:r>
            <a:r>
              <a:rPr lang="ru-RU" sz="3700" b="1" dirty="0"/>
              <a:t>/1109/02/</a:t>
            </a:r>
            <a:r>
              <a:rPr lang="en-US" sz="3700" b="1" dirty="0" err="1"/>
              <a:t>ea</a:t>
            </a:r>
            <a:r>
              <a:rPr lang="ru-RU" sz="3700" b="1" dirty="0"/>
              <a:t>48</a:t>
            </a:r>
            <a:r>
              <a:rPr lang="en-US" sz="3700" b="1" dirty="0"/>
              <a:t>f</a:t>
            </a:r>
            <a:r>
              <a:rPr lang="ru-RU" sz="3700" b="1" dirty="0"/>
              <a:t>99</a:t>
            </a:r>
            <a:r>
              <a:rPr lang="en-US" sz="3700" b="1" dirty="0"/>
              <a:t>c</a:t>
            </a:r>
            <a:r>
              <a:rPr lang="ru-RU" sz="3700" b="1" dirty="0"/>
              <a:t>03</a:t>
            </a:r>
            <a:r>
              <a:rPr lang="en-US" sz="3700" b="1" dirty="0"/>
              <a:t>be</a:t>
            </a:r>
            <a:r>
              <a:rPr lang="ru-RU" sz="3700" b="1" dirty="0"/>
              <a:t>.</a:t>
            </a:r>
            <a:r>
              <a:rPr lang="en-US" sz="3700" b="1" dirty="0"/>
              <a:t>jpg</a:t>
            </a:r>
            <a:endParaRPr lang="ru-RU" sz="3700" dirty="0"/>
          </a:p>
          <a:p>
            <a:pPr lvl="0"/>
            <a:r>
              <a:rPr lang="en-US" sz="3700" b="1" dirty="0"/>
              <a:t>http</a:t>
            </a:r>
            <a:r>
              <a:rPr lang="ru-RU" sz="3700" b="1" dirty="0"/>
              <a:t>://</a:t>
            </a:r>
            <a:r>
              <a:rPr lang="en-US" sz="3700" b="1" dirty="0"/>
              <a:t>s</a:t>
            </a:r>
            <a:r>
              <a:rPr lang="ru-RU" sz="3700" b="1" dirty="0"/>
              <a:t>002.</a:t>
            </a:r>
            <a:r>
              <a:rPr lang="en-US" sz="3700" b="1" dirty="0" err="1"/>
              <a:t>radikal</a:t>
            </a:r>
            <a:r>
              <a:rPr lang="ru-RU" sz="3700" b="1" dirty="0"/>
              <a:t>.</a:t>
            </a:r>
            <a:r>
              <a:rPr lang="en-US" sz="3700" b="1" dirty="0" err="1"/>
              <a:t>ru</a:t>
            </a:r>
            <a:r>
              <a:rPr lang="ru-RU" sz="3700" b="1" dirty="0"/>
              <a:t>/</a:t>
            </a:r>
            <a:r>
              <a:rPr lang="en-US" sz="3700" b="1" dirty="0"/>
              <a:t>i</a:t>
            </a:r>
            <a:r>
              <a:rPr lang="ru-RU" sz="3700" b="1" dirty="0"/>
              <a:t>197/1109/53/59444352</a:t>
            </a:r>
            <a:r>
              <a:rPr lang="en-US" sz="3700" b="1" dirty="0"/>
              <a:t>e</a:t>
            </a:r>
            <a:r>
              <a:rPr lang="ru-RU" sz="3700" b="1" dirty="0"/>
              <a:t>3</a:t>
            </a:r>
            <a:r>
              <a:rPr lang="en-US" sz="3700" b="1" dirty="0" err="1"/>
              <a:t>aa</a:t>
            </a:r>
            <a:r>
              <a:rPr lang="ru-RU" sz="3700" b="1" dirty="0"/>
              <a:t>.</a:t>
            </a:r>
            <a:r>
              <a:rPr lang="en-US" sz="3700" b="1" dirty="0"/>
              <a:t>jpg</a:t>
            </a:r>
            <a:endParaRPr lang="ru-RU" sz="3700" dirty="0"/>
          </a:p>
          <a:p>
            <a:pPr lvl="0"/>
            <a:r>
              <a:rPr lang="en-US" sz="3700" b="1" u="sng" dirty="0">
                <a:hlinkClick r:id="rId4"/>
              </a:rPr>
              <a:t>http</a:t>
            </a:r>
            <a:r>
              <a:rPr lang="ru-RU" sz="3700" b="1" u="sng" dirty="0">
                <a:hlinkClick r:id="rId4"/>
              </a:rPr>
              <a:t>://</a:t>
            </a:r>
            <a:r>
              <a:rPr lang="en-US" sz="3700" b="1" u="sng" dirty="0" err="1">
                <a:hlinkClick r:id="rId4"/>
              </a:rPr>
              <a:t>hramborisogleb</a:t>
            </a:r>
            <a:r>
              <a:rPr lang="ru-RU" sz="3700" b="1" u="sng" dirty="0">
                <a:hlinkClick r:id="rId4"/>
              </a:rPr>
              <a:t>.</a:t>
            </a:r>
            <a:r>
              <a:rPr lang="en-US" sz="3700" b="1" u="sng" dirty="0" err="1">
                <a:hlinkClick r:id="rId4"/>
              </a:rPr>
              <a:t>prihod</a:t>
            </a:r>
            <a:r>
              <a:rPr lang="ru-RU" sz="3700" b="1" u="sng" dirty="0">
                <a:hlinkClick r:id="rId4"/>
              </a:rPr>
              <a:t>.</a:t>
            </a:r>
            <a:r>
              <a:rPr lang="en-US" sz="3700" b="1" u="sng" dirty="0" err="1">
                <a:hlinkClick r:id="rId4"/>
              </a:rPr>
              <a:t>ru</a:t>
            </a:r>
            <a:r>
              <a:rPr lang="ru-RU" sz="3700" b="1" u="sng" dirty="0">
                <a:hlinkClick r:id="rId4"/>
              </a:rPr>
              <a:t>/</a:t>
            </a:r>
            <a:r>
              <a:rPr lang="en-US" sz="3700" b="1" u="sng" dirty="0" err="1">
                <a:hlinkClick r:id="rId4"/>
              </a:rPr>
              <a:t>saintofhram</a:t>
            </a:r>
            <a:r>
              <a:rPr lang="ru-RU" sz="3700" b="1" u="sng" dirty="0">
                <a:hlinkClick r:id="rId4"/>
              </a:rPr>
              <a:t>/</a:t>
            </a:r>
            <a:r>
              <a:rPr lang="en-US" sz="3700" b="1" u="sng" dirty="0">
                <a:hlinkClick r:id="rId4"/>
              </a:rPr>
              <a:t>view</a:t>
            </a:r>
            <a:r>
              <a:rPr lang="ru-RU" sz="3700" b="1" u="sng" dirty="0">
                <a:hlinkClick r:id="rId4"/>
              </a:rPr>
              <a:t>/</a:t>
            </a:r>
            <a:r>
              <a:rPr lang="en-US" sz="3700" b="1" u="sng" dirty="0">
                <a:hlinkClick r:id="rId4"/>
              </a:rPr>
              <a:t>id</a:t>
            </a:r>
            <a:r>
              <a:rPr lang="ru-RU" sz="3700" b="1" u="sng" dirty="0">
                <a:hlinkClick r:id="rId4"/>
              </a:rPr>
              <a:t>/2634</a:t>
            </a:r>
            <a:endParaRPr lang="ru-RU" sz="3700" dirty="0"/>
          </a:p>
          <a:p>
            <a:pPr lvl="0"/>
            <a:r>
              <a:rPr lang="en-US" sz="3700" b="1" u="sng" dirty="0" smtClean="0">
                <a:hlinkClick r:id="rId5"/>
              </a:rPr>
              <a:t>http</a:t>
            </a:r>
            <a:r>
              <a:rPr lang="ru-RU" sz="3700" b="1" u="sng" dirty="0">
                <a:hlinkClick r:id="rId5"/>
              </a:rPr>
              <a:t>://</a:t>
            </a:r>
            <a:r>
              <a:rPr lang="en-US" sz="3700" b="1" u="sng" dirty="0">
                <a:hlinkClick r:id="rId5"/>
              </a:rPr>
              <a:t>www</a:t>
            </a:r>
            <a:r>
              <a:rPr lang="ru-RU" sz="3700" b="1" u="sng" dirty="0">
                <a:hlinkClick r:id="rId5"/>
              </a:rPr>
              <a:t>.</a:t>
            </a:r>
            <a:r>
              <a:rPr lang="en-US" sz="3700" b="1" u="sng" dirty="0" err="1">
                <a:hlinkClick r:id="rId5"/>
              </a:rPr>
              <a:t>russievirtuelle</a:t>
            </a:r>
            <a:r>
              <a:rPr lang="ru-RU" sz="3700" b="1" u="sng" dirty="0">
                <a:hlinkClick r:id="rId5"/>
              </a:rPr>
              <a:t>.</a:t>
            </a:r>
            <a:r>
              <a:rPr lang="en-US" sz="3700" b="1" u="sng" dirty="0">
                <a:hlinkClick r:id="rId5"/>
              </a:rPr>
              <a:t>com</a:t>
            </a:r>
            <a:r>
              <a:rPr lang="ru-RU" sz="3700" b="1" u="sng" dirty="0">
                <a:hlinkClick r:id="rId5"/>
              </a:rPr>
              <a:t>/</a:t>
            </a:r>
            <a:r>
              <a:rPr lang="en-US" sz="3700" b="1" u="sng" dirty="0" err="1">
                <a:hlinkClick r:id="rId5"/>
              </a:rPr>
              <a:t>mythologie</a:t>
            </a:r>
            <a:r>
              <a:rPr lang="ru-RU" sz="3700" b="1" u="sng" dirty="0">
                <a:hlinkClick r:id="rId5"/>
              </a:rPr>
              <a:t>/</a:t>
            </a:r>
            <a:r>
              <a:rPr lang="en-US" sz="3700" b="1" u="sng" dirty="0" err="1">
                <a:hlinkClick r:id="rId5"/>
              </a:rPr>
              <a:t>dieux</a:t>
            </a:r>
            <a:r>
              <a:rPr lang="ru-RU" sz="3700" b="1" u="sng" dirty="0">
                <a:hlinkClick r:id="rId5"/>
              </a:rPr>
              <a:t>/</a:t>
            </a:r>
            <a:r>
              <a:rPr lang="en-US" sz="3700" b="1" u="sng" dirty="0" err="1">
                <a:hlinkClick r:id="rId5"/>
              </a:rPr>
              <a:t>makoche</a:t>
            </a:r>
            <a:r>
              <a:rPr lang="ru-RU" sz="3700" b="1" u="sng" dirty="0">
                <a:hlinkClick r:id="rId5"/>
              </a:rPr>
              <a:t>.</a:t>
            </a:r>
            <a:r>
              <a:rPr lang="en-US" sz="3700" b="1" u="sng" dirty="0" err="1">
                <a:hlinkClick r:id="rId5"/>
              </a:rPr>
              <a:t>htm</a:t>
            </a:r>
            <a:endParaRPr lang="ru-RU" sz="3700" dirty="0"/>
          </a:p>
          <a:p>
            <a:pPr lvl="0"/>
            <a:r>
              <a:rPr lang="en-US" sz="3700" b="1" u="sng" dirty="0">
                <a:hlinkClick r:id="rId6"/>
              </a:rPr>
              <a:t>http</a:t>
            </a:r>
            <a:r>
              <a:rPr lang="ru-RU" sz="3700" b="1" u="sng" dirty="0">
                <a:hlinkClick r:id="rId6"/>
              </a:rPr>
              <a:t>://</a:t>
            </a:r>
            <a:r>
              <a:rPr lang="en-US" sz="3700" b="1" u="sng" dirty="0" err="1">
                <a:hlinkClick r:id="rId6"/>
              </a:rPr>
              <a:t>artclassic</a:t>
            </a:r>
            <a:r>
              <a:rPr lang="ru-RU" sz="3700" b="1" u="sng" dirty="0">
                <a:hlinkClick r:id="rId6"/>
              </a:rPr>
              <a:t>.</a:t>
            </a:r>
            <a:r>
              <a:rPr lang="en-US" sz="3700" b="1" u="sng" dirty="0" err="1">
                <a:hlinkClick r:id="rId6"/>
              </a:rPr>
              <a:t>edu</a:t>
            </a:r>
            <a:r>
              <a:rPr lang="ru-RU" sz="3700" b="1" u="sng" dirty="0">
                <a:hlinkClick r:id="rId6"/>
              </a:rPr>
              <a:t>.</a:t>
            </a:r>
            <a:r>
              <a:rPr lang="en-US" sz="3700" b="1" u="sng" dirty="0" err="1">
                <a:hlinkClick r:id="rId6"/>
              </a:rPr>
              <a:t>ru</a:t>
            </a:r>
            <a:r>
              <a:rPr lang="ru-RU" sz="3700" b="1" u="sng" dirty="0">
                <a:hlinkClick r:id="rId6"/>
              </a:rPr>
              <a:t>/</a:t>
            </a:r>
            <a:r>
              <a:rPr lang="en-US" sz="3700" b="1" u="sng" dirty="0">
                <a:hlinkClick r:id="rId6"/>
              </a:rPr>
              <a:t>catalog</a:t>
            </a:r>
            <a:r>
              <a:rPr lang="ru-RU" sz="3700" b="1" u="sng" dirty="0">
                <a:hlinkClick r:id="rId6"/>
              </a:rPr>
              <a:t>.</a:t>
            </a:r>
            <a:r>
              <a:rPr lang="en-US" sz="3700" b="1" u="sng" dirty="0">
                <a:hlinkClick r:id="rId6"/>
              </a:rPr>
              <a:t>asp</a:t>
            </a:r>
            <a:r>
              <a:rPr lang="ru-RU" sz="3700" b="1" u="sng" dirty="0">
                <a:hlinkClick r:id="rId6"/>
              </a:rPr>
              <a:t>?</a:t>
            </a:r>
            <a:r>
              <a:rPr lang="en-US" sz="3700" b="1" u="sng" dirty="0">
                <a:hlinkClick r:id="rId6"/>
              </a:rPr>
              <a:t>cat</a:t>
            </a:r>
            <a:r>
              <a:rPr lang="ru-RU" sz="3700" b="1" u="sng" dirty="0">
                <a:hlinkClick r:id="rId6"/>
              </a:rPr>
              <a:t>_</a:t>
            </a:r>
            <a:r>
              <a:rPr lang="en-US" sz="3700" b="1" u="sng" dirty="0" err="1">
                <a:hlinkClick r:id="rId6"/>
              </a:rPr>
              <a:t>ob</a:t>
            </a:r>
            <a:r>
              <a:rPr lang="ru-RU" sz="3700" b="1" u="sng" dirty="0">
                <a:hlinkClick r:id="rId6"/>
              </a:rPr>
              <a:t>_</a:t>
            </a:r>
            <a:r>
              <a:rPr lang="en-US" sz="3700" b="1" u="sng" dirty="0">
                <a:hlinkClick r:id="rId6"/>
              </a:rPr>
              <a:t>no</a:t>
            </a:r>
            <a:r>
              <a:rPr lang="ru-RU" sz="3700" b="1" u="sng" dirty="0">
                <a:hlinkClick r:id="rId6"/>
              </a:rPr>
              <a:t>=13930&amp;</a:t>
            </a:r>
            <a:r>
              <a:rPr lang="en-US" sz="3700" b="1" u="sng" dirty="0" err="1">
                <a:hlinkClick r:id="rId6"/>
              </a:rPr>
              <a:t>ob</a:t>
            </a:r>
            <a:r>
              <a:rPr lang="ru-RU" sz="3700" b="1" u="sng" dirty="0">
                <a:hlinkClick r:id="rId6"/>
              </a:rPr>
              <a:t>_</a:t>
            </a:r>
            <a:r>
              <a:rPr lang="en-US" sz="3700" b="1" u="sng" dirty="0">
                <a:hlinkClick r:id="rId6"/>
              </a:rPr>
              <a:t>no</a:t>
            </a:r>
            <a:r>
              <a:rPr lang="ru-RU" sz="3700" b="1" u="sng" dirty="0">
                <a:hlinkClick r:id="rId6"/>
              </a:rPr>
              <a:t>=13655&amp;</a:t>
            </a:r>
            <a:r>
              <a:rPr lang="en-US" sz="3700" b="1" u="sng" dirty="0" err="1">
                <a:hlinkClick r:id="rId6"/>
              </a:rPr>
              <a:t>rt</a:t>
            </a:r>
            <a:r>
              <a:rPr lang="ru-RU" sz="3700" b="1" u="sng" dirty="0">
                <a:hlinkClick r:id="rId6"/>
              </a:rPr>
              <a:t>=&amp;</a:t>
            </a:r>
            <a:r>
              <a:rPr lang="en-US" sz="3700" b="1" u="sng" dirty="0">
                <a:hlinkClick r:id="rId6"/>
              </a:rPr>
              <a:t>print</a:t>
            </a:r>
            <a:r>
              <a:rPr lang="ru-RU" sz="3700" b="1" u="sng" dirty="0">
                <a:hlinkClick r:id="rId6"/>
              </a:rPr>
              <a:t>=1</a:t>
            </a:r>
            <a:endParaRPr lang="ru-RU" sz="3700" dirty="0"/>
          </a:p>
          <a:p>
            <a:pPr lvl="0"/>
            <a:r>
              <a:rPr lang="en-US" sz="3700" b="1" dirty="0"/>
              <a:t>http</a:t>
            </a:r>
            <a:r>
              <a:rPr lang="ru-RU" sz="3700" b="1" dirty="0"/>
              <a:t>://</a:t>
            </a:r>
            <a:r>
              <a:rPr lang="en-US" sz="3700" b="1" dirty="0"/>
              <a:t>www</a:t>
            </a:r>
            <a:r>
              <a:rPr lang="ru-RU" sz="3700" b="1" dirty="0"/>
              <a:t>.</a:t>
            </a:r>
            <a:r>
              <a:rPr lang="en-US" sz="3700" b="1" dirty="0" err="1"/>
              <a:t>prosymbol</a:t>
            </a:r>
            <a:r>
              <a:rPr lang="ru-RU" sz="3700" b="1" dirty="0"/>
              <a:t>.</a:t>
            </a:r>
            <a:r>
              <a:rPr lang="en-US" sz="3700" b="1" dirty="0" err="1"/>
              <a:t>ru</a:t>
            </a:r>
            <a:r>
              <a:rPr lang="ru-RU" sz="3700" b="1" dirty="0"/>
              <a:t>/</a:t>
            </a:r>
            <a:r>
              <a:rPr lang="en-US" sz="3700" b="1" dirty="0"/>
              <a:t>Data</a:t>
            </a:r>
            <a:r>
              <a:rPr lang="ru-RU" sz="3700" b="1" dirty="0"/>
              <a:t>/</a:t>
            </a:r>
            <a:r>
              <a:rPr lang="en-US" sz="3700" b="1" dirty="0"/>
              <a:t>Sites</a:t>
            </a:r>
            <a:r>
              <a:rPr lang="ru-RU" sz="3700" b="1" dirty="0"/>
              <a:t>/1/</a:t>
            </a:r>
            <a:r>
              <a:rPr lang="en-US" sz="3700" b="1" dirty="0"/>
              <a:t>html</a:t>
            </a:r>
            <a:r>
              <a:rPr lang="ru-RU" sz="3700" b="1" dirty="0"/>
              <a:t>/АЗБУКА/Б/</a:t>
            </a:r>
            <a:r>
              <a:rPr lang="en-US" sz="3700" b="1" dirty="0"/>
              <a:t>BOGOROD</a:t>
            </a:r>
            <a:r>
              <a:rPr lang="ru-RU" sz="3700" b="1" dirty="0"/>
              <a:t>/</a:t>
            </a:r>
            <a:r>
              <a:rPr lang="en-US" sz="3700" b="1" dirty="0" err="1"/>
              <a:t>zemnZH</a:t>
            </a:r>
            <a:r>
              <a:rPr lang="ru-RU" sz="3700" b="1" dirty="0"/>
              <a:t>%20</a:t>
            </a:r>
            <a:r>
              <a:rPr lang="en-US" sz="3700" b="1" dirty="0" err="1"/>
              <a:t>Bogorod</a:t>
            </a:r>
            <a:r>
              <a:rPr lang="ru-RU" sz="3700" b="1" dirty="0"/>
              <a:t>/</a:t>
            </a:r>
            <a:r>
              <a:rPr lang="en-US" sz="3700" b="1" dirty="0"/>
              <a:t>XIII</a:t>
            </a:r>
            <a:r>
              <a:rPr lang="ru-RU" sz="3700" b="1" dirty="0"/>
              <a:t>.</a:t>
            </a:r>
            <a:r>
              <a:rPr lang="en-US" sz="3700" b="1" dirty="0" err="1"/>
              <a:t>htm</a:t>
            </a:r>
            <a:endParaRPr lang="ru-RU" sz="3700" dirty="0"/>
          </a:p>
          <a:p>
            <a:pPr lvl="0"/>
            <a:r>
              <a:rPr lang="en-US" sz="3700" b="1" u="sng" dirty="0">
                <a:hlinkClick r:id="rId7"/>
              </a:rPr>
              <a:t>http</a:t>
            </a:r>
            <a:r>
              <a:rPr lang="ru-RU" sz="3700" b="1" u="sng" dirty="0">
                <a:hlinkClick r:id="rId7"/>
              </a:rPr>
              <a:t>://</a:t>
            </a:r>
            <a:r>
              <a:rPr lang="en-US" sz="3700" b="1" u="sng" dirty="0">
                <a:hlinkClick r:id="rId7"/>
              </a:rPr>
              <a:t>www</a:t>
            </a:r>
            <a:r>
              <a:rPr lang="ru-RU" sz="3700" b="1" u="sng" dirty="0">
                <a:hlinkClick r:id="rId7"/>
              </a:rPr>
              <a:t>.</a:t>
            </a:r>
            <a:r>
              <a:rPr lang="en-US" sz="3700" b="1" u="sng" dirty="0" err="1">
                <a:hlinkClick r:id="rId7"/>
              </a:rPr>
              <a:t>segodnya</a:t>
            </a:r>
            <a:r>
              <a:rPr lang="ru-RU" sz="3700" b="1" u="sng" dirty="0">
                <a:hlinkClick r:id="rId7"/>
              </a:rPr>
              <a:t>.</a:t>
            </a:r>
            <a:r>
              <a:rPr lang="en-US" sz="3700" b="1" u="sng" dirty="0" err="1">
                <a:hlinkClick r:id="rId7"/>
              </a:rPr>
              <a:t>ua</a:t>
            </a:r>
            <a:r>
              <a:rPr lang="ru-RU" sz="3700" b="1" u="sng" dirty="0">
                <a:hlinkClick r:id="rId7"/>
              </a:rPr>
              <a:t>/</a:t>
            </a:r>
            <a:r>
              <a:rPr lang="en-US" sz="3700" b="1" u="sng" dirty="0">
                <a:hlinkClick r:id="rId7"/>
              </a:rPr>
              <a:t>news</a:t>
            </a:r>
            <a:r>
              <a:rPr lang="ru-RU" sz="3700" b="1" u="sng" dirty="0">
                <a:hlinkClick r:id="rId7"/>
              </a:rPr>
              <a:t>/12081239.</a:t>
            </a:r>
            <a:r>
              <a:rPr lang="en-US" sz="3700" b="1" u="sng" dirty="0">
                <a:hlinkClick r:id="rId7"/>
              </a:rPr>
              <a:t>html</a:t>
            </a:r>
            <a:endParaRPr lang="ru-RU" sz="3700" dirty="0"/>
          </a:p>
          <a:p>
            <a:pPr lvl="0"/>
            <a:r>
              <a:rPr lang="en-US" sz="3700" b="1" u="sng" dirty="0">
                <a:hlinkClick r:id="rId8"/>
              </a:rPr>
              <a:t>http</a:t>
            </a:r>
            <a:r>
              <a:rPr lang="ru-RU" sz="3700" b="1" u="sng" dirty="0">
                <a:hlinkClick r:id="rId8"/>
              </a:rPr>
              <a:t>://</a:t>
            </a:r>
            <a:r>
              <a:rPr lang="en-US" sz="3700" b="1" u="sng" dirty="0">
                <a:hlinkClick r:id="rId8"/>
              </a:rPr>
              <a:t>history</a:t>
            </a:r>
            <a:r>
              <a:rPr lang="ru-RU" sz="3700" b="1" u="sng" dirty="0">
                <a:hlinkClick r:id="rId8"/>
              </a:rPr>
              <a:t>-</a:t>
            </a:r>
            <a:r>
              <a:rPr lang="en-US" sz="3700" b="1" u="sng" dirty="0" err="1">
                <a:hlinkClick r:id="rId8"/>
              </a:rPr>
              <a:t>ryazan</a:t>
            </a:r>
            <a:r>
              <a:rPr lang="ru-RU" sz="3700" b="1" u="sng" dirty="0">
                <a:hlinkClick r:id="rId8"/>
              </a:rPr>
              <a:t>.</a:t>
            </a:r>
            <a:r>
              <a:rPr lang="en-US" sz="3700" b="1" u="sng" dirty="0" err="1">
                <a:hlinkClick r:id="rId8"/>
              </a:rPr>
              <a:t>narod</a:t>
            </a:r>
            <a:r>
              <a:rPr lang="ru-RU" sz="3700" b="1" u="sng" dirty="0">
                <a:hlinkClick r:id="rId8"/>
              </a:rPr>
              <a:t>.</a:t>
            </a:r>
            <a:r>
              <a:rPr lang="en-US" sz="3700" b="1" u="sng" dirty="0" err="1">
                <a:hlinkClick r:id="rId8"/>
              </a:rPr>
              <a:t>ru</a:t>
            </a:r>
            <a:r>
              <a:rPr lang="ru-RU" sz="3700" b="1" u="sng" dirty="0">
                <a:hlinkClick r:id="rId8"/>
              </a:rPr>
              <a:t>/</a:t>
            </a:r>
            <a:r>
              <a:rPr lang="en-US" sz="3700" b="1" u="sng" dirty="0" err="1">
                <a:hlinkClick r:id="rId8"/>
              </a:rPr>
              <a:t>foto</a:t>
            </a:r>
            <a:r>
              <a:rPr lang="ru-RU" sz="3700" b="1" u="sng" dirty="0">
                <a:hlinkClick r:id="rId8"/>
              </a:rPr>
              <a:t>/</a:t>
            </a:r>
            <a:r>
              <a:rPr lang="en-US" sz="3700" b="1" u="sng" dirty="0">
                <a:hlinkClick r:id="rId8"/>
              </a:rPr>
              <a:t>kremlin</a:t>
            </a:r>
            <a:r>
              <a:rPr lang="ru-RU" sz="3700" b="1" u="sng" dirty="0">
                <a:hlinkClick r:id="rId8"/>
              </a:rPr>
              <a:t>/</a:t>
            </a:r>
            <a:r>
              <a:rPr lang="en-US" sz="3700" b="1" u="sng" dirty="0">
                <a:hlinkClick r:id="rId8"/>
              </a:rPr>
              <a:t>IMG</a:t>
            </a:r>
            <a:r>
              <a:rPr lang="ru-RU" sz="3700" b="1" u="sng" dirty="0">
                <a:hlinkClick r:id="rId8"/>
              </a:rPr>
              <a:t>_44.</a:t>
            </a:r>
            <a:r>
              <a:rPr lang="en-US" sz="3700" b="1" u="sng" dirty="0">
                <a:hlinkClick r:id="rId8"/>
              </a:rPr>
              <a:t>html</a:t>
            </a:r>
            <a:endParaRPr lang="ru-RU" sz="3700" dirty="0"/>
          </a:p>
          <a:p>
            <a:pPr lvl="0"/>
            <a:r>
              <a:rPr lang="en-US" sz="3700" b="1" u="sng" dirty="0">
                <a:hlinkClick r:id="rId9"/>
              </a:rPr>
              <a:t>http</a:t>
            </a:r>
            <a:r>
              <a:rPr lang="ru-RU" sz="3700" b="1" u="sng" dirty="0">
                <a:hlinkClick r:id="rId9"/>
              </a:rPr>
              <a:t>://</a:t>
            </a:r>
            <a:r>
              <a:rPr lang="en-US" sz="3700" b="1" u="sng" dirty="0" err="1">
                <a:hlinkClick r:id="rId9"/>
              </a:rPr>
              <a:t>jupiters</a:t>
            </a:r>
            <a:r>
              <a:rPr lang="ru-RU" sz="3700" b="1" u="sng" dirty="0">
                <a:hlinkClick r:id="rId9"/>
              </a:rPr>
              <a:t>.</a:t>
            </a:r>
            <a:r>
              <a:rPr lang="en-US" sz="3700" b="1" u="sng" dirty="0" err="1">
                <a:hlinkClick r:id="rId9"/>
              </a:rPr>
              <a:t>narod</a:t>
            </a:r>
            <a:r>
              <a:rPr lang="ru-RU" sz="3700" b="1" u="sng" dirty="0">
                <a:hlinkClick r:id="rId9"/>
              </a:rPr>
              <a:t>.</a:t>
            </a:r>
            <a:r>
              <a:rPr lang="en-US" sz="3700" b="1" u="sng" dirty="0" err="1">
                <a:hlinkClick r:id="rId9"/>
              </a:rPr>
              <a:t>ru</a:t>
            </a:r>
            <a:r>
              <a:rPr lang="ru-RU" sz="3700" b="1" u="sng" dirty="0">
                <a:hlinkClick r:id="rId9"/>
              </a:rPr>
              <a:t>/</a:t>
            </a:r>
            <a:r>
              <a:rPr lang="en-US" sz="3700" b="1" u="sng" dirty="0">
                <a:hlinkClick r:id="rId9"/>
              </a:rPr>
              <a:t>history</a:t>
            </a:r>
            <a:r>
              <a:rPr lang="ru-RU" sz="3700" b="1" u="sng" dirty="0">
                <a:hlinkClick r:id="rId9"/>
              </a:rPr>
              <a:t>2.</a:t>
            </a:r>
            <a:r>
              <a:rPr lang="en-US" sz="3700" b="1" u="sng" dirty="0" err="1">
                <a:hlinkClick r:id="rId9"/>
              </a:rPr>
              <a:t>htm</a:t>
            </a:r>
            <a:endParaRPr lang="ru-RU" sz="3700" dirty="0"/>
          </a:p>
          <a:p>
            <a:pPr lvl="0"/>
            <a:r>
              <a:rPr lang="en-US" sz="3700" b="1" dirty="0"/>
              <a:t>http</a:t>
            </a:r>
            <a:r>
              <a:rPr lang="ru-RU" sz="3700" b="1" dirty="0"/>
              <a:t>://</a:t>
            </a:r>
            <a:r>
              <a:rPr lang="en-US" sz="3700" b="1" dirty="0"/>
              <a:t>www</a:t>
            </a:r>
            <a:r>
              <a:rPr lang="ru-RU" sz="3700" b="1" dirty="0"/>
              <a:t>.</a:t>
            </a:r>
            <a:r>
              <a:rPr lang="en-US" sz="3700" b="1" dirty="0" err="1"/>
              <a:t>laidinen</a:t>
            </a:r>
            <a:r>
              <a:rPr lang="ru-RU" sz="3700" b="1" dirty="0"/>
              <a:t>.</a:t>
            </a:r>
            <a:r>
              <a:rPr lang="en-US" sz="3700" b="1" dirty="0" err="1"/>
              <a:t>ru</a:t>
            </a:r>
            <a:r>
              <a:rPr lang="ru-RU" sz="3700" b="1" dirty="0"/>
              <a:t>/</a:t>
            </a:r>
            <a:r>
              <a:rPr lang="en-US" sz="3700" b="1" dirty="0"/>
              <a:t>photos</a:t>
            </a:r>
            <a:r>
              <a:rPr lang="ru-RU" sz="3700" b="1" dirty="0"/>
              <a:t>.</a:t>
            </a:r>
            <a:r>
              <a:rPr lang="en-US" sz="3700" b="1" dirty="0" err="1"/>
              <a:t>php</a:t>
            </a:r>
            <a:r>
              <a:rPr lang="ru-RU" sz="3700" b="1" dirty="0"/>
              <a:t>?</a:t>
            </a:r>
            <a:r>
              <a:rPr lang="en-US" sz="3700" b="1" dirty="0"/>
              <a:t>part</a:t>
            </a:r>
            <a:r>
              <a:rPr lang="ru-RU" sz="3700" b="1" dirty="0"/>
              <a:t>=995&amp;</a:t>
            </a:r>
            <a:r>
              <a:rPr lang="en-US" sz="3700" b="1" dirty="0"/>
              <a:t>letter</a:t>
            </a:r>
            <a:r>
              <a:rPr lang="ru-RU" sz="3700" b="1" dirty="0"/>
              <a:t>=%</a:t>
            </a:r>
            <a:r>
              <a:rPr lang="en-US" sz="3700" b="1" dirty="0"/>
              <a:t>D</a:t>
            </a:r>
            <a:r>
              <a:rPr lang="ru-RU" sz="3700" b="1" dirty="0"/>
              <a:t>0</a:t>
            </a:r>
            <a:endParaRPr lang="ru-RU" sz="3700" dirty="0"/>
          </a:p>
          <a:p>
            <a:r>
              <a:rPr lang="ru-RU" b="1" dirty="0"/>
              <a:t> </a:t>
            </a:r>
            <a:endParaRPr lang="ru-RU" dirty="0"/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899592" y="260648"/>
            <a:ext cx="777686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/>
              <a:t>Фотографии для презентаций взяты с сайтов: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7961592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push dir="u"/>
      </p:transition>
    </mc:Choice>
    <mc:Fallback xmlns="">
      <p:transition spd="slow">
        <p:push dir="u"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207</TotalTime>
  <Words>717</Words>
  <Application>Microsoft Office PowerPoint</Application>
  <PresentationFormat>Экран (4:3)</PresentationFormat>
  <Paragraphs>68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Презентация PowerPoint</vt:lpstr>
      <vt:lpstr> Россия, ты – великая держава,  Твои просторы бесконечно велики.  На все века себя ты увенчала славой.  И нет другого у тебя пути.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Alena</dc:creator>
  <cp:lastModifiedBy>Олег</cp:lastModifiedBy>
  <cp:revision>21</cp:revision>
  <dcterms:created xsi:type="dcterms:W3CDTF">2012-04-02T18:55:33Z</dcterms:created>
  <dcterms:modified xsi:type="dcterms:W3CDTF">2013-02-14T11:44:54Z</dcterms:modified>
</cp:coreProperties>
</file>