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609600" y="2606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200" b="1" i="1" dirty="0" smtClean="0"/>
              <a:t>2 группа:</a:t>
            </a:r>
            <a:endParaRPr lang="ru-RU" sz="3200" b="1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707005" y="332656"/>
            <a:ext cx="48374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Одежда славян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098" name="Picture 2" descr="C:\Documents and Settings\Алена\Рабочий стол\История Руси\749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255986"/>
            <a:ext cx="3989935" cy="5397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2026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66745" y="1841242"/>
            <a:ext cx="835755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/>
              <a:t>		   Мужчины </a:t>
            </a:r>
            <a:r>
              <a:rPr lang="ru-RU" sz="3200" dirty="0"/>
              <a:t>были одеты в </a:t>
            </a:r>
            <a:r>
              <a:rPr lang="ru-RU" sz="3200" dirty="0" smtClean="0"/>
              <a:t>  	   		   просторные</a:t>
            </a:r>
            <a:r>
              <a:rPr lang="ru-RU" sz="3200" dirty="0"/>
              <a:t>, подпоясанные </a:t>
            </a:r>
            <a:r>
              <a:rPr lang="ru-RU" sz="3200" dirty="0" smtClean="0"/>
              <a:t>			   кожаными </a:t>
            </a:r>
            <a:r>
              <a:rPr lang="ru-RU" sz="3200" dirty="0"/>
              <a:t>ремнями рубахи и </a:t>
            </a:r>
            <a:r>
              <a:rPr lang="ru-RU" sz="3200" dirty="0" smtClean="0"/>
              <a:t>	  	   штаны </a:t>
            </a:r>
            <a:r>
              <a:rPr lang="ru-RU" sz="3200" dirty="0"/>
              <a:t>из грубого </a:t>
            </a:r>
            <a:r>
              <a:rPr lang="ru-RU" sz="3200" dirty="0" smtClean="0"/>
              <a:t>холста. В </a:t>
            </a:r>
            <a:r>
              <a:rPr lang="ru-RU" sz="3200" dirty="0"/>
              <a:t>холода надевали на голову </a:t>
            </a:r>
            <a:endParaRPr lang="ru-RU" sz="3200" dirty="0" smtClean="0"/>
          </a:p>
          <a:p>
            <a:pPr algn="just"/>
            <a:r>
              <a:rPr lang="ru-RU" sz="3200" dirty="0" smtClean="0"/>
              <a:t>войлочные или </a:t>
            </a:r>
            <a:r>
              <a:rPr lang="ru-RU" sz="3200" dirty="0"/>
              <a:t>меховые </a:t>
            </a:r>
            <a:endParaRPr lang="ru-RU" sz="3200" dirty="0" smtClean="0"/>
          </a:p>
          <a:p>
            <a:pPr algn="just"/>
            <a:r>
              <a:rPr lang="ru-RU" sz="3200" dirty="0" smtClean="0"/>
              <a:t>шапки</a:t>
            </a:r>
            <a:r>
              <a:rPr lang="ru-RU" sz="3200" dirty="0"/>
              <a:t>. На ногах  носили </a:t>
            </a:r>
            <a:endParaRPr lang="ru-RU" sz="3200" dirty="0" smtClean="0"/>
          </a:p>
          <a:p>
            <a:pPr algn="just"/>
            <a:r>
              <a:rPr lang="ru-RU" sz="3200" dirty="0" smtClean="0"/>
              <a:t>лапти</a:t>
            </a:r>
            <a:r>
              <a:rPr lang="ru-RU" sz="3200" dirty="0"/>
              <a:t>, сплетённые из лыка </a:t>
            </a:r>
          </a:p>
          <a:p>
            <a:pPr algn="just"/>
            <a:r>
              <a:rPr lang="ru-RU" sz="3200" dirty="0" smtClean="0"/>
              <a:t>или </a:t>
            </a:r>
            <a:r>
              <a:rPr lang="ru-RU" sz="3200" dirty="0"/>
              <a:t>туфли, сшитые из </a:t>
            </a:r>
            <a:endParaRPr lang="ru-RU" sz="3200" dirty="0" smtClean="0"/>
          </a:p>
          <a:p>
            <a:pPr algn="just"/>
            <a:r>
              <a:rPr lang="ru-RU" sz="3200" dirty="0" smtClean="0"/>
              <a:t>целого </a:t>
            </a:r>
            <a:r>
              <a:rPr lang="ru-RU" sz="3200" dirty="0"/>
              <a:t>куска мягкой кожи.</a:t>
            </a: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39553" y="260648"/>
            <a:ext cx="1728192" cy="3217623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632406" y="260648"/>
            <a:ext cx="62646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Женщины носили длинные рубашки (платья). </a:t>
            </a:r>
          </a:p>
        </p:txBody>
      </p:sp>
      <p:pic>
        <p:nvPicPr>
          <p:cNvPr id="7" name="Picture 7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5868144" y="4077072"/>
            <a:ext cx="2789698" cy="23492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686563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12</Words>
  <Application>Microsoft Office PowerPoint</Application>
  <PresentationFormat>Экран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Поток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Олег</cp:lastModifiedBy>
  <cp:revision>1</cp:revision>
  <dcterms:created xsi:type="dcterms:W3CDTF">2013-02-14T11:30:54Z</dcterms:created>
  <dcterms:modified xsi:type="dcterms:W3CDTF">2013-02-14T11:32:43Z</dcterms:modified>
</cp:coreProperties>
</file>