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34"/>
  </p:notesMasterIdLst>
  <p:sldIdLst>
    <p:sldId id="258" r:id="rId2"/>
    <p:sldId id="268" r:id="rId3"/>
    <p:sldId id="269" r:id="rId4"/>
    <p:sldId id="270" r:id="rId5"/>
    <p:sldId id="298" r:id="rId6"/>
    <p:sldId id="271" r:id="rId7"/>
    <p:sldId id="272" r:id="rId8"/>
    <p:sldId id="273" r:id="rId9"/>
    <p:sldId id="299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FFFF00"/>
    <a:srgbClr val="F8F8A6"/>
    <a:srgbClr val="E5F0A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0962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BE018AC-633B-4A60-A8B9-BA3E7E2C1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224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24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46902-D6CA-4C87-B4AD-82176A628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BEEA8-C4EF-42DA-947C-8CF6C196E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78895-6CEA-48FF-A0B6-DAC1004EB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56B74-BA97-47A1-866B-5DB05FB20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1DE08-F1AF-49E1-89FE-790700E93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5576A-E776-48AF-BBCB-16B78848B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F974C-342A-4C48-AEDB-67B1FFD95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C2616-D22E-4F9D-B48A-010C54EF0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D6AFE-82FC-473B-9E81-108FC27D9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E8E9D-9F9C-495F-83AB-4A7A5DB56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845D3-D76F-4424-93C4-6136F3123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120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0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0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0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0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0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0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1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2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2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2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2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2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2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5BDF73E-BA17-4773-B6CB-FFCD7EE1A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соседними углами 4"/>
          <p:cNvSpPr/>
          <p:nvPr/>
        </p:nvSpPr>
        <p:spPr bwMode="auto">
          <a:xfrm>
            <a:off x="285750" y="428625"/>
            <a:ext cx="8429625" cy="6072188"/>
          </a:xfrm>
          <a:prstGeom prst="snip2SameRect">
            <a:avLst/>
          </a:prstGeom>
          <a:blipFill>
            <a:blip r:embed="rId2" cstate="screen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 sz="6600" dirty="0">
                <a:latin typeface="+mj-lt"/>
              </a:rPr>
              <a:t> </a:t>
            </a:r>
            <a:r>
              <a:rPr lang="ru-RU" sz="6600" dirty="0">
                <a:solidFill>
                  <a:schemeClr val="accent5">
                    <a:lumMod val="25000"/>
                  </a:schemeClr>
                </a:solidFill>
                <a:latin typeface="+mj-lt"/>
              </a:rPr>
              <a:t>О     П    Д   Х    О</a:t>
            </a:r>
          </a:p>
          <a:p>
            <a:pPr>
              <a:defRPr/>
            </a:pPr>
            <a:endParaRPr lang="ru-RU" sz="6600" dirty="0">
              <a:solidFill>
                <a:schemeClr val="accent5">
                  <a:lumMod val="25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ru-RU" sz="6600" dirty="0">
                <a:solidFill>
                  <a:schemeClr val="accent5">
                    <a:lumMod val="25000"/>
                  </a:schemeClr>
                </a:solidFill>
                <a:latin typeface="+mj-lt"/>
              </a:rPr>
              <a:t> Е    С     К     Л     О</a:t>
            </a:r>
          </a:p>
          <a:p>
            <a:pPr>
              <a:defRPr/>
            </a:pPr>
            <a:endParaRPr lang="ru-RU" sz="6600" dirty="0">
              <a:solidFill>
                <a:schemeClr val="accent5">
                  <a:lumMod val="25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ru-RU" sz="6600" dirty="0">
                <a:solidFill>
                  <a:schemeClr val="accent5">
                    <a:lumMod val="25000"/>
                  </a:schemeClr>
                </a:solidFill>
                <a:latin typeface="+mj-lt"/>
              </a:rPr>
              <a:t> Е     Л     С     Ы    Д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2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07" y="144463"/>
            <a:ext cx="8856693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785255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745" y="144463"/>
            <a:ext cx="8785255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745" y="214290"/>
            <a:ext cx="8499535" cy="649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785255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2"/>
            <a:ext cx="8713818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785255" cy="649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2"/>
            <a:ext cx="8642379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2"/>
            <a:ext cx="8785255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 bwMode="auto">
          <a:xfrm>
            <a:off x="428625" y="285750"/>
            <a:ext cx="8501063" cy="6357938"/>
          </a:xfrm>
          <a:prstGeom prst="snip2DiagRect">
            <a:avLst/>
          </a:prstGeom>
          <a:blipFill>
            <a:blip r:embed="rId2" cstate="screen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+mn-lt"/>
              </a:rPr>
              <a:t>Лес  ……….                     утро………</a:t>
            </a:r>
          </a:p>
          <a:p>
            <a:pPr>
              <a:defRPr/>
            </a:pPr>
            <a:endParaRPr lang="ru-RU" sz="3200" b="1" dirty="0">
              <a:solidFill>
                <a:schemeClr val="tx2">
                  <a:lumMod val="10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+mn-lt"/>
              </a:rPr>
              <a:t>ель…………                     солнце………</a:t>
            </a:r>
          </a:p>
          <a:p>
            <a:pPr>
              <a:defRPr/>
            </a:pPr>
            <a:endParaRPr lang="ru-RU" sz="3200" b="1" dirty="0">
              <a:solidFill>
                <a:schemeClr val="tx2">
                  <a:lumMod val="10000"/>
                </a:schemeClr>
              </a:solidFill>
              <a:latin typeface="+mn-lt"/>
            </a:endParaRPr>
          </a:p>
          <a:p>
            <a:pPr>
              <a:defRPr/>
            </a:pPr>
            <a:endParaRPr lang="ru-RU" sz="3200" b="1" dirty="0">
              <a:solidFill>
                <a:schemeClr val="tx2">
                  <a:lumMod val="10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+mn-lt"/>
              </a:rPr>
              <a:t>снег…………                   дети…………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713817" cy="649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2784463" cy="5641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85728"/>
            <a:ext cx="5786478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0"/>
            <a:ext cx="535785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357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621510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14290"/>
            <a:ext cx="5929354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 bwMode="auto">
          <a:xfrm>
            <a:off x="0" y="214313"/>
            <a:ext cx="8715375" cy="6643687"/>
          </a:xfrm>
          <a:prstGeom prst="snip2DiagRect">
            <a:avLst/>
          </a:prstGeom>
          <a:blipFill>
            <a:blip r:embed="rId2" cstate="screen"/>
            <a:tile tx="0" ty="0" sx="100000" sy="100000" flip="none" algn="tl"/>
          </a:blip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Ребята ………в лес на лыжах.  Они ……….. на</a:t>
            </a:r>
          </a:p>
          <a:p>
            <a:pPr>
              <a:defRPr/>
            </a:pP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снегу много следов. Этот след ………. на снегу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  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волк.  А этот след………. лиса.   Волк и лиса…..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 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… в лесу добычу.  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4999041" cy="399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901260"/>
            <a:ext cx="4786314" cy="395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71381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4376491" cy="371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071810"/>
            <a:ext cx="521494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428625" y="285750"/>
            <a:ext cx="8572500" cy="642937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 sz="3200" dirty="0">
                <a:latin typeface="+mj-lt"/>
              </a:rPr>
              <a:t>        </a:t>
            </a:r>
            <a:r>
              <a:rPr lang="ru-RU" sz="36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…ольхой  …..тени    ветвей</a:t>
            </a:r>
          </a:p>
          <a:p>
            <a:pPr>
              <a:defRPr/>
            </a:pPr>
            <a:r>
              <a:rPr lang="ru-RU" sz="36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       Добрый лось  созвал  гостей.</a:t>
            </a:r>
          </a:p>
          <a:p>
            <a:pPr>
              <a:defRPr/>
            </a:pPr>
            <a:r>
              <a:rPr lang="ru-RU" sz="36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       Посадил их всех  …..кочку,</a:t>
            </a:r>
          </a:p>
          <a:p>
            <a:pPr>
              <a:defRPr/>
            </a:pPr>
            <a:r>
              <a:rPr lang="ru-RU" sz="36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       Дал  воды им  ….глоточку.</a:t>
            </a:r>
          </a:p>
          <a:p>
            <a:pPr>
              <a:defRPr/>
            </a:pPr>
            <a:r>
              <a:rPr lang="ru-RU" sz="36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       Но внезапно  …бугром</a:t>
            </a:r>
          </a:p>
          <a:p>
            <a:pPr>
              <a:defRPr/>
            </a:pPr>
            <a:r>
              <a:rPr lang="ru-RU" sz="36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       Громкий-громкий грянул гром.</a:t>
            </a:r>
          </a:p>
          <a:p>
            <a:pPr>
              <a:defRPr/>
            </a:pPr>
            <a:r>
              <a:rPr lang="ru-RU" sz="36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       Гости все свалились  …кочки</a:t>
            </a:r>
          </a:p>
          <a:p>
            <a:pPr>
              <a:defRPr/>
            </a:pPr>
            <a:r>
              <a:rPr lang="ru-RU" sz="3600" dirty="0">
                <a:solidFill>
                  <a:schemeClr val="tx2">
                    <a:lumMod val="10000"/>
                  </a:schemeClr>
                </a:solidFill>
                <a:latin typeface="+mj-lt"/>
              </a:rPr>
              <a:t>       И попрятались  ….кусточки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2"/>
            <a:ext cx="8785255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785255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2"/>
            <a:ext cx="8785255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8">
      <a:dk1>
        <a:srgbClr val="5700AE"/>
      </a:dk1>
      <a:lt1>
        <a:srgbClr val="FFFFFF"/>
      </a:lt1>
      <a:dk2>
        <a:srgbClr val="7301CB"/>
      </a:dk2>
      <a:lt2>
        <a:srgbClr val="C5C5FF"/>
      </a:lt2>
      <a:accent1>
        <a:srgbClr val="9999FF"/>
      </a:accent1>
      <a:accent2>
        <a:srgbClr val="7000E0"/>
      </a:accent2>
      <a:accent3>
        <a:srgbClr val="BCAAE2"/>
      </a:accent3>
      <a:accent4>
        <a:srgbClr val="DADADA"/>
      </a:accent4>
      <a:accent5>
        <a:srgbClr val="CACAFF"/>
      </a:accent5>
      <a:accent6>
        <a:srgbClr val="6500CB"/>
      </a:accent6>
      <a:hlink>
        <a:srgbClr val="99F3FF"/>
      </a:hlink>
      <a:folHlink>
        <a:srgbClr val="CCCCFF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115</Words>
  <Application>Microsoft Office PowerPoint</Application>
  <PresentationFormat>Экран (4:3)</PresentationFormat>
  <Paragraphs>26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Клен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ЦИТ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1 классе по теме «Предлог»                                 по программе « Классическая начальная школа»</dc:title>
  <dc:creator>С18</dc:creator>
  <cp:lastModifiedBy>Галина</cp:lastModifiedBy>
  <cp:revision>46</cp:revision>
  <dcterms:created xsi:type="dcterms:W3CDTF">2008-03-26T08:16:30Z</dcterms:created>
  <dcterms:modified xsi:type="dcterms:W3CDTF">2013-02-14T13:26:01Z</dcterms:modified>
</cp:coreProperties>
</file>