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69" r:id="rId3"/>
    <p:sldId id="270" r:id="rId4"/>
    <p:sldId id="257" r:id="rId5"/>
    <p:sldId id="258" r:id="rId6"/>
    <p:sldId id="259" r:id="rId7"/>
    <p:sldId id="264" r:id="rId8"/>
    <p:sldId id="261" r:id="rId9"/>
    <p:sldId id="265" r:id="rId10"/>
    <p:sldId id="267" r:id="rId11"/>
    <p:sldId id="268" r:id="rId12"/>
    <p:sldId id="271" r:id="rId13"/>
    <p:sldId id="272" r:id="rId14"/>
    <p:sldId id="273" r:id="rId15"/>
    <p:sldId id="274" r:id="rId16"/>
    <p:sldId id="275" r:id="rId17"/>
    <p:sldId id="277" r:id="rId18"/>
    <p:sldId id="276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FFFF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0A1B5D5-9B99-4C35-A422-299274C87663}" styleName="Средний стиль 1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FABFCF23-3B69-468F-B69F-88F6DE6A72F2}" styleName="Средний стиль 1 -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582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1F2C78-8B30-4BFD-88BA-99A66007E4B0}" type="datetimeFigureOut">
              <a:rPr lang="ru-RU" smtClean="0"/>
              <a:pPr/>
              <a:t>23.12.2009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FF7156-7B4D-479C-8A82-00B97F29CAD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1F2C78-8B30-4BFD-88BA-99A66007E4B0}" type="datetimeFigureOut">
              <a:rPr lang="ru-RU" smtClean="0"/>
              <a:pPr/>
              <a:t>23.12.2009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FF7156-7B4D-479C-8A82-00B97F29CA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1F2C78-8B30-4BFD-88BA-99A66007E4B0}" type="datetimeFigureOut">
              <a:rPr lang="ru-RU" smtClean="0"/>
              <a:pPr/>
              <a:t>23.12.2009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FF7156-7B4D-479C-8A82-00B97F29CA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1F2C78-8B30-4BFD-88BA-99A66007E4B0}" type="datetimeFigureOut">
              <a:rPr lang="ru-RU" smtClean="0"/>
              <a:pPr/>
              <a:t>23.12.2009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FF7156-7B4D-479C-8A82-00B97F29CA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1F2C78-8B30-4BFD-88BA-99A66007E4B0}" type="datetimeFigureOut">
              <a:rPr lang="ru-RU" smtClean="0"/>
              <a:pPr/>
              <a:t>23.12.2009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B4FF7156-7B4D-479C-8A82-00B97F29CA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1F2C78-8B30-4BFD-88BA-99A66007E4B0}" type="datetimeFigureOut">
              <a:rPr lang="ru-RU" smtClean="0"/>
              <a:pPr/>
              <a:t>23.12.2009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FF7156-7B4D-479C-8A82-00B97F29CA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1F2C78-8B30-4BFD-88BA-99A66007E4B0}" type="datetimeFigureOut">
              <a:rPr lang="ru-RU" smtClean="0"/>
              <a:pPr/>
              <a:t>23.12.2009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FF7156-7B4D-479C-8A82-00B97F29CA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1F2C78-8B30-4BFD-88BA-99A66007E4B0}" type="datetimeFigureOut">
              <a:rPr lang="ru-RU" smtClean="0"/>
              <a:pPr/>
              <a:t>23.12.2009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FF7156-7B4D-479C-8A82-00B97F29CA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1F2C78-8B30-4BFD-88BA-99A66007E4B0}" type="datetimeFigureOut">
              <a:rPr lang="ru-RU" smtClean="0"/>
              <a:pPr/>
              <a:t>23.12.2009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FF7156-7B4D-479C-8A82-00B97F29CA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1F2C78-8B30-4BFD-88BA-99A66007E4B0}" type="datetimeFigureOut">
              <a:rPr lang="ru-RU" smtClean="0"/>
              <a:pPr/>
              <a:t>23.12.2009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FF7156-7B4D-479C-8A82-00B97F29CA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1F2C78-8B30-4BFD-88BA-99A66007E4B0}" type="datetimeFigureOut">
              <a:rPr lang="ru-RU" smtClean="0"/>
              <a:pPr/>
              <a:t>23.12.2009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FF7156-7B4D-479C-8A82-00B97F29CA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881F2C78-8B30-4BFD-88BA-99A66007E4B0}" type="datetimeFigureOut">
              <a:rPr lang="ru-RU" smtClean="0"/>
              <a:pPr/>
              <a:t>23.12.2009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4FF7156-7B4D-479C-8A82-00B97F29CAD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642919"/>
            <a:ext cx="7886728" cy="2286015"/>
          </a:xfrm>
        </p:spPr>
        <p:txBody>
          <a:bodyPr>
            <a:normAutofit fontScale="90000"/>
          </a:bodyPr>
          <a:lstStyle/>
          <a:p>
            <a:r>
              <a:rPr lang="kk-KZ" sz="5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kk-KZ" sz="5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</a:br>
            <a:r>
              <a:rPr lang="kk-KZ" sz="5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kk-KZ" sz="5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</a:br>
            <a:r>
              <a:rPr lang="kk-KZ" sz="5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kk-KZ" sz="5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</a:br>
            <a:r>
              <a:rPr lang="kk-KZ" sz="5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kk-KZ" sz="5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</a:br>
            <a:r>
              <a:rPr lang="kk-KZ" sz="5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kk-KZ" sz="5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</a:br>
            <a:r>
              <a:rPr lang="kk-KZ" sz="5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kk-KZ" sz="5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</a:br>
            <a:r>
              <a:rPr lang="kk-KZ" sz="5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kk-KZ" sz="5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</a:br>
            <a:r>
              <a:rPr lang="kk-KZ" sz="5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kk-KZ" sz="5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</a:br>
            <a:r>
              <a:rPr lang="kk-KZ" sz="5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kk-KZ" sz="5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</a:br>
            <a:r>
              <a:rPr lang="kk-KZ" sz="5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kk-KZ" sz="5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</a:br>
            <a:r>
              <a:rPr lang="kk-KZ" sz="5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kk-KZ" sz="5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</a:br>
            <a:r>
              <a:rPr lang="kk-KZ" sz="5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kk-KZ" sz="5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</a:br>
            <a:r>
              <a:rPr lang="kk-KZ" sz="5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Сабақтың тақырыбы: </a:t>
            </a:r>
            <a:r>
              <a:rPr lang="kk-KZ" sz="5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Зат есімнің жекеше және көпше </a:t>
            </a:r>
            <a:r>
              <a:rPr lang="kk-KZ" sz="5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түрлерін қайталау </a:t>
            </a:r>
            <a:endParaRPr lang="ru-RU" sz="5400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4282" y="3071810"/>
            <a:ext cx="8501122" cy="3357586"/>
          </a:xfrm>
        </p:spPr>
        <p:txBody>
          <a:bodyPr>
            <a:noAutofit/>
          </a:bodyPr>
          <a:lstStyle/>
          <a:p>
            <a:r>
              <a:rPr lang="kk-KZ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Сабақтың мақсаты: </a:t>
            </a:r>
            <a:r>
              <a:rPr lang="kk-KZ" sz="3200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1. Зат есімнің жекеше және көпше түрінің айтылуы мен жазылуын меңгерту</a:t>
            </a:r>
          </a:p>
          <a:p>
            <a:r>
              <a:rPr lang="kk-KZ" sz="3200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2. Оқушылардың ой-өрістерін, тілдерін дамыту. Сауатты әдемі жазуға жаттықтыру</a:t>
            </a:r>
          </a:p>
          <a:p>
            <a:r>
              <a:rPr lang="kk-KZ" sz="3200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3. </a:t>
            </a:r>
            <a:r>
              <a:rPr lang="kk-KZ" sz="3200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Жануарларды, табиғатты </a:t>
            </a:r>
            <a:r>
              <a:rPr lang="kk-KZ" sz="3200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қорғауға тәрбиелеу </a:t>
            </a:r>
            <a:endParaRPr lang="ru-RU" sz="3200" dirty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kk-KZ" sz="4800" dirty="0" smtClean="0">
                <a:solidFill>
                  <a:srgbClr val="00B0F0"/>
                </a:solidFill>
              </a:rPr>
              <a:t>“Кім жылдам?” ойыны</a:t>
            </a:r>
            <a:endParaRPr lang="ru-RU" sz="4800" dirty="0">
              <a:solidFill>
                <a:srgbClr val="00B0F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28596" y="1142984"/>
            <a:ext cx="4040188" cy="1928826"/>
          </a:xfrm>
        </p:spPr>
        <p:txBody>
          <a:bodyPr>
            <a:noAutofit/>
          </a:bodyPr>
          <a:lstStyle/>
          <a:p>
            <a:endParaRPr lang="kk-KZ" sz="4000" dirty="0" smtClean="0">
              <a:solidFill>
                <a:srgbClr val="C00000"/>
              </a:solidFill>
            </a:endParaRPr>
          </a:p>
          <a:p>
            <a:endParaRPr lang="kk-KZ" sz="4000" dirty="0" smtClean="0">
              <a:solidFill>
                <a:srgbClr val="C00000"/>
              </a:solidFill>
            </a:endParaRPr>
          </a:p>
          <a:p>
            <a:endParaRPr lang="kk-KZ" sz="4000" dirty="0" smtClean="0">
              <a:solidFill>
                <a:srgbClr val="C00000"/>
              </a:solidFill>
            </a:endParaRPr>
          </a:p>
          <a:p>
            <a:r>
              <a:rPr lang="kk-KZ" sz="4000" dirty="0" smtClean="0">
                <a:solidFill>
                  <a:srgbClr val="C00000"/>
                </a:solidFill>
              </a:rPr>
              <a:t>Кім?деген сұраққа жауап беретін сөздерді айту</a:t>
            </a:r>
            <a:endParaRPr lang="ru-RU" sz="4000" dirty="0">
              <a:solidFill>
                <a:srgbClr val="C00000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572000" y="1142984"/>
            <a:ext cx="4113213" cy="1965326"/>
          </a:xfrm>
        </p:spPr>
        <p:txBody>
          <a:bodyPr>
            <a:normAutofit/>
          </a:bodyPr>
          <a:lstStyle/>
          <a:p>
            <a:r>
              <a:rPr lang="kk-KZ" sz="4000" dirty="0" smtClean="0">
                <a:solidFill>
                  <a:srgbClr val="FF0000"/>
                </a:solidFill>
              </a:rPr>
              <a:t>Сол </a:t>
            </a:r>
            <a:r>
              <a:rPr lang="kk-KZ" sz="4000" dirty="0" smtClean="0">
                <a:solidFill>
                  <a:srgbClr val="FF0000"/>
                </a:solidFill>
              </a:rPr>
              <a:t>сөздерді көпше түрге аудару</a:t>
            </a:r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9" name="Содержимое 8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0" name="Содержимое 9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Содержимое 16" descr="05100010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1714488"/>
            <a:ext cx="9144000" cy="4929222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k-KZ" dirty="0" smtClean="0"/>
              <a:t>СЕРГІТУ СӘТІ </a:t>
            </a: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ЖИВОТНЫЕ\бурый медведь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642918"/>
            <a:ext cx="7715304" cy="5786478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00B050"/>
          </a:solidFill>
          <a:ln>
            <a:solidFill>
              <a:srgbClr val="FF0000"/>
            </a:solidFill>
          </a:ln>
        </p:spPr>
        <p:txBody>
          <a:bodyPr/>
          <a:lstStyle/>
          <a:p>
            <a:r>
              <a:rPr lang="kk-KZ" dirty="0" smtClean="0"/>
              <a:t>“ОЙЛАП ТАП” ОЙЫНЫ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solidFill>
            <a:srgbClr val="00B0F0"/>
          </a:solidFill>
          <a:ln>
            <a:solidFill>
              <a:srgbClr val="FF0000"/>
            </a:solidFill>
          </a:ln>
        </p:spPr>
        <p:txBody>
          <a:bodyPr/>
          <a:lstStyle/>
          <a:p>
            <a:r>
              <a:rPr lang="kk-KZ" dirty="0" smtClean="0"/>
              <a:t>НЕ? СҰРАҒЫНА ЖАУАП БЕРЕТІН ҮШ СӨЗ АЙТУ </a:t>
            </a:r>
          </a:p>
          <a:p>
            <a:r>
              <a:rPr lang="kk-KZ" dirty="0" smtClean="0"/>
              <a:t>ТЕЗ СОЛ СӨЗДЕРДІ ҚАТЫСТЫРЫП СӨЙЛЕМ ҚҰРАУ 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solidFill>
            <a:srgbClr val="0070C0"/>
          </a:solidFill>
          <a:ln>
            <a:solidFill>
              <a:srgbClr val="FF0000"/>
            </a:solidFill>
          </a:ln>
        </p:spPr>
        <p:txBody>
          <a:bodyPr/>
          <a:lstStyle/>
          <a:p>
            <a:r>
              <a:rPr lang="kk-KZ" dirty="0" smtClean="0"/>
              <a:t>НЕЛЕР? СҰРАҒЫНА ЖАУАП БЕРЕТІН ҮШ СӨЗ АЙТУ</a:t>
            </a:r>
          </a:p>
          <a:p>
            <a:r>
              <a:rPr lang="kk-KZ" dirty="0" smtClean="0"/>
              <a:t>ТЕЗ СОЛ СӨЗДЕРДІ ҚАТЫСТЫРЫП СӨЙЛЕМ ҚҰРАУ </a:t>
            </a:r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E:\ЖИВОТНЫЕ\рысь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04800" y="0"/>
            <a:ext cx="9861734" cy="7086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686800" cy="2297106"/>
          </a:xfrm>
        </p:spPr>
        <p:txBody>
          <a:bodyPr>
            <a:normAutofit/>
          </a:bodyPr>
          <a:lstStyle/>
          <a:p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3" name="Содержимое 1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kk-KZ" dirty="0" smtClean="0">
                <a:solidFill>
                  <a:srgbClr val="FF0000"/>
                </a:solidFill>
              </a:rPr>
              <a:t>ОРМАНДА КЕЗ БОҒАН АҢДАРДЫҢ АТТАРЫН КӨПШЕ ТҮРДЕ ЖАЗЫҢДАР</a:t>
            </a:r>
          </a:p>
          <a:p>
            <a:endParaRPr lang="kk-KZ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kk-KZ" dirty="0" smtClean="0">
                <a:solidFill>
                  <a:srgbClr val="FF0000"/>
                </a:solidFill>
              </a:rPr>
              <a:t> </a:t>
            </a:r>
          </a:p>
          <a:p>
            <a:r>
              <a:rPr lang="kk-KZ" dirty="0" smtClean="0">
                <a:solidFill>
                  <a:srgbClr val="FF0000"/>
                </a:solidFill>
              </a:rPr>
              <a:t>СОЛ АҢДАРДЫ ҚАТЫСТЫРЫП, ДӘПТЕРЛЕРІҢЕ ЕКІ СӨЙЛЕМНЕН ЖАЗЫҢДАР</a:t>
            </a:r>
            <a:endParaRPr lang="ru-RU" dirty="0" smtClean="0">
              <a:solidFill>
                <a:srgbClr val="FF0000"/>
              </a:solidFill>
            </a:endParaRPr>
          </a:p>
          <a:p>
            <a:endParaRPr lang="ru-RU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>
    <p:pull dir="u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k-KZ" dirty="0" smtClean="0">
                <a:solidFill>
                  <a:srgbClr val="0070C0"/>
                </a:solidFill>
              </a:rPr>
              <a:t>САБАҚТЫ ҚОРЫТУ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kk-KZ" sz="3600" dirty="0" smtClean="0">
                <a:solidFill>
                  <a:srgbClr val="FF0000"/>
                </a:solidFill>
              </a:rPr>
              <a:t>МІНЕ БАЛАЛАР БІЗ БҮГІН СЕРУЕНДЕУІМІЗ АЯҚТАЛДЫ. КӨП НӘРСЕНІ БІЛІП ҮЙРЕНДІК</a:t>
            </a:r>
          </a:p>
          <a:p>
            <a:r>
              <a:rPr lang="kk-KZ" sz="3600" dirty="0" smtClean="0">
                <a:solidFill>
                  <a:srgbClr val="FF0000"/>
                </a:solidFill>
              </a:rPr>
              <a:t>Зат есімнің қандай көптік жалғауларыбар екен</a:t>
            </a:r>
            <a:r>
              <a:rPr lang="kk-KZ" sz="3600" dirty="0" smtClean="0">
                <a:solidFill>
                  <a:srgbClr val="FF0000"/>
                </a:solidFill>
              </a:rPr>
              <a:t>?</a:t>
            </a:r>
            <a:endParaRPr lang="kk-KZ" sz="3600" dirty="0" smtClean="0">
              <a:solidFill>
                <a:srgbClr val="FF0000"/>
              </a:solidFill>
            </a:endParaRPr>
          </a:p>
          <a:p>
            <a:endParaRPr lang="kk-KZ" sz="3600" dirty="0" smtClean="0">
              <a:solidFill>
                <a:srgbClr val="FF0000"/>
              </a:solidFill>
            </a:endParaRPr>
          </a:p>
          <a:p>
            <a:r>
              <a:rPr lang="kk-KZ" sz="3600" dirty="0" smtClean="0">
                <a:solidFill>
                  <a:srgbClr val="FF0000"/>
                </a:solidFill>
              </a:rPr>
              <a:t>МЫСАЛ АРҚЫЛЫ ДӘЛЕЛДЕҢДЕР.</a:t>
            </a:r>
          </a:p>
          <a:p>
            <a:endParaRPr lang="kk-KZ" sz="3600" dirty="0" smtClean="0">
              <a:solidFill>
                <a:srgbClr val="FF0000"/>
              </a:solidFill>
            </a:endParaRPr>
          </a:p>
          <a:p>
            <a:endParaRPr lang="ru-RU" sz="3600" dirty="0"/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725998"/>
          </a:xfrm>
        </p:spPr>
        <p:txBody>
          <a:bodyPr>
            <a:normAutofit/>
          </a:bodyPr>
          <a:lstStyle/>
          <a:p>
            <a:r>
              <a:rPr lang="kk-KZ" sz="9600" dirty="0" smtClean="0">
                <a:solidFill>
                  <a:srgbClr val="00B050"/>
                </a:solidFill>
              </a:rPr>
              <a:t>Бағалау </a:t>
            </a:r>
            <a:endParaRPr lang="ru-RU" sz="9600" dirty="0">
              <a:solidFill>
                <a:srgbClr val="00B050"/>
              </a:solidFill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kk-KZ" dirty="0" smtClean="0">
                <a:solidFill>
                  <a:srgbClr val="FF0000"/>
                </a:solidFill>
              </a:rPr>
              <a:t>ҮЙ ТАПСЫРМА</a:t>
            </a:r>
            <a:br>
              <a:rPr lang="kk-KZ" dirty="0" smtClean="0">
                <a:solidFill>
                  <a:srgbClr val="FF0000"/>
                </a:solidFill>
              </a:rPr>
            </a:b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kk-KZ" sz="4400" dirty="0" smtClean="0">
                <a:solidFill>
                  <a:srgbClr val="00B0F0"/>
                </a:solidFill>
              </a:rPr>
              <a:t>БҮГІН СЕРУЕНДЕ КӨРГЕН , БІЛГЕНДЕРІҢНЕН ҚЫСҚАША ӘҢГІМЕ ҚҰРАСТЫРУ</a:t>
            </a:r>
            <a:endParaRPr lang="ru-RU" sz="4400" dirty="0">
              <a:solidFill>
                <a:srgbClr val="00B0F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00B050"/>
          </a:solidFill>
          <a:ln>
            <a:solidFill>
              <a:srgbClr val="C00000"/>
            </a:solidFill>
          </a:ln>
        </p:spPr>
        <p:txBody>
          <a:bodyPr>
            <a:noAutofit/>
          </a:bodyPr>
          <a:lstStyle/>
          <a:p>
            <a:r>
              <a:rPr lang="kk-KZ" sz="4800" dirty="0" smtClean="0">
                <a:solidFill>
                  <a:srgbClr val="C00000"/>
                </a:solidFill>
              </a:rPr>
              <a:t/>
            </a:r>
            <a:br>
              <a:rPr lang="kk-KZ" sz="4800" dirty="0" smtClean="0">
                <a:solidFill>
                  <a:srgbClr val="C00000"/>
                </a:solidFill>
              </a:rPr>
            </a:br>
            <a:r>
              <a:rPr lang="kk-KZ" sz="4800" dirty="0" smtClean="0">
                <a:solidFill>
                  <a:srgbClr val="C00000"/>
                </a:solidFill>
              </a:rPr>
              <a:t>Өткенді қайталау</a:t>
            </a:r>
            <a:br>
              <a:rPr lang="kk-KZ" sz="4800" dirty="0" smtClean="0">
                <a:solidFill>
                  <a:srgbClr val="C00000"/>
                </a:solidFill>
              </a:rPr>
            </a:br>
            <a:endParaRPr lang="ru-RU" sz="4800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kk-KZ" dirty="0" smtClean="0"/>
          </a:p>
          <a:p>
            <a:r>
              <a:rPr lang="kk-KZ" sz="4000" dirty="0" smtClean="0"/>
              <a:t>Зат есім дегенімі не?</a:t>
            </a:r>
            <a:endParaRPr lang="kk-KZ" sz="4000" dirty="0" smtClean="0"/>
          </a:p>
          <a:p>
            <a:r>
              <a:rPr lang="kk-KZ" sz="4000" dirty="0" smtClean="0"/>
              <a:t>Жырлар, аралар, кемелер, құстар </a:t>
            </a:r>
            <a:r>
              <a:rPr lang="kk-KZ" sz="4000" dirty="0" smtClean="0"/>
              <a:t>сөздерінде түбір мен қосымшасын ажратыңдар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2030" y="571480"/>
            <a:ext cx="8229600" cy="1714512"/>
          </a:xfrm>
        </p:spPr>
        <p:txBody>
          <a:bodyPr>
            <a:normAutofit fontScale="90000"/>
          </a:bodyPr>
          <a:lstStyle/>
          <a:p>
            <a:r>
              <a:rPr lang="kk-KZ" sz="6000" dirty="0" smtClean="0">
                <a:solidFill>
                  <a:srgbClr val="0070C0"/>
                </a:solidFill>
              </a:rPr>
              <a:t>	ҮЙ тапсырма ТЕКСЕРУ </a:t>
            </a:r>
            <a:endParaRPr lang="ru-RU" sz="6000" dirty="0">
              <a:solidFill>
                <a:srgbClr val="0070C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2097566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pic>
        <p:nvPicPr>
          <p:cNvPr id="4" name="Рисунок 3" descr="05100019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5706" y="2643182"/>
            <a:ext cx="9189705" cy="4214818"/>
          </a:xfrm>
          <a:prstGeom prst="rect">
            <a:avLst/>
          </a:prstGeom>
        </p:spPr>
      </p:pic>
    </p:spTree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0"/>
            <a:ext cx="8229600" cy="1143000"/>
          </a:xfrm>
        </p:spPr>
        <p:txBody>
          <a:bodyPr>
            <a:normAutofit/>
          </a:bodyPr>
          <a:lstStyle/>
          <a:p>
            <a:r>
              <a:rPr lang="kk-KZ" sz="2800" b="0" dirty="0" smtClean="0">
                <a:latin typeface="Arial" pitchFamily="34" charset="0"/>
                <a:cs typeface="Arial" pitchFamily="34" charset="0"/>
              </a:rPr>
              <a:t> БІЗ ҚАЙ ЖЕРГЕ </a:t>
            </a:r>
            <a:r>
              <a:rPr lang="kk-KZ" sz="2800" b="0" dirty="0" smtClean="0">
                <a:latin typeface="Arial" pitchFamily="34" charset="0"/>
                <a:cs typeface="Arial" pitchFamily="34" charset="0"/>
              </a:rPr>
              <a:t>ЖҮРМІЗ</a:t>
            </a:r>
            <a:r>
              <a:rPr lang="kk-KZ" sz="2800" b="0" dirty="0" smtClean="0">
                <a:latin typeface="Arial" pitchFamily="34" charset="0"/>
                <a:cs typeface="Arial" pitchFamily="34" charset="0"/>
              </a:rPr>
              <a:t>? </a:t>
            </a:r>
            <a:r>
              <a:rPr lang="kk-KZ" sz="2800" b="0" dirty="0" smtClean="0">
                <a:latin typeface="Arial" pitchFamily="34" charset="0"/>
                <a:cs typeface="Arial" pitchFamily="34" charset="0"/>
              </a:rPr>
              <a:t>СУРЕТ БОЙЫНША СӨЙЛЕМ ҚҰРАСТЫРЫҢДАР</a:t>
            </a:r>
            <a:endParaRPr lang="ru-RU" sz="2800" b="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8" name="Содержимое 7" descr="167054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26607" y="1333302"/>
            <a:ext cx="7888797" cy="5238970"/>
          </a:xfrm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00B0F0"/>
          </a:solidFill>
        </p:spPr>
        <p:txBody>
          <a:bodyPr>
            <a:normAutofit fontScale="90000"/>
          </a:bodyPr>
          <a:lstStyle/>
          <a:p>
            <a:r>
              <a:rPr lang="kk-KZ" dirty="0" smtClean="0">
                <a:solidFill>
                  <a:srgbClr val="002060"/>
                </a:solidFill>
              </a:rPr>
              <a:t>Орманда кездескен аңдардың тапсырмасын орындайық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4" name="Содержимое 3" descr="Wolf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00099" y="1600200"/>
            <a:ext cx="7072363" cy="4708525"/>
          </a:xfrm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kk-KZ" sz="4400" dirty="0" smtClean="0">
                <a:solidFill>
                  <a:srgbClr val="66FFFF"/>
                </a:solidFill>
              </a:rPr>
              <a:t>Қасқырдың тапсырмасы:</a:t>
            </a:r>
            <a:endParaRPr lang="ru-RU" sz="4400" dirty="0">
              <a:solidFill>
                <a:srgbClr val="66FFFF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2"/>
            <a:r>
              <a:rPr lang="kk-KZ" sz="4200" dirty="0" smtClean="0">
                <a:solidFill>
                  <a:srgbClr val="C00000"/>
                </a:solidFill>
              </a:rPr>
              <a:t>1. Зат есім дегеніміз не?</a:t>
            </a:r>
            <a:endParaRPr lang="kk-KZ" sz="4200" dirty="0" smtClean="0">
              <a:solidFill>
                <a:srgbClr val="C00000"/>
              </a:solidFill>
            </a:endParaRPr>
          </a:p>
          <a:p>
            <a:r>
              <a:rPr lang="kk-KZ" sz="4800" dirty="0" smtClean="0">
                <a:solidFill>
                  <a:srgbClr val="C00000"/>
                </a:solidFill>
              </a:rPr>
              <a:t>2. Зат есімнің жекеше түрі дегеніміз не?</a:t>
            </a:r>
          </a:p>
          <a:p>
            <a:r>
              <a:rPr lang="kk-KZ" sz="4800" dirty="0" smtClean="0">
                <a:solidFill>
                  <a:srgbClr val="C00000"/>
                </a:solidFill>
              </a:rPr>
              <a:t>3. Зат есімнің көпше түрі дегеніміз не?</a:t>
            </a:r>
          </a:p>
          <a:p>
            <a:endParaRPr lang="ru-RU" sz="4800" dirty="0"/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k-KZ" dirty="0" smtClean="0"/>
              <a:t>МЫНАУ ҚАЙ АҢ?</a:t>
            </a:r>
            <a:endParaRPr lang="ru-RU" dirty="0"/>
          </a:p>
        </p:txBody>
      </p:sp>
      <p:pic>
        <p:nvPicPr>
          <p:cNvPr id="3" name="Рисунок 2" descr="Leon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2910" y="1285860"/>
            <a:ext cx="7929618" cy="5214974"/>
          </a:xfrm>
          <a:prstGeom prst="rect">
            <a:avLst/>
          </a:prstGeom>
        </p:spPr>
      </p:pic>
    </p:spTree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1571636"/>
          </a:xfrm>
          <a:solidFill>
            <a:srgbClr val="FFFF00"/>
          </a:solidFill>
        </p:spPr>
        <p:txBody>
          <a:bodyPr>
            <a:normAutofit fontScale="90000"/>
          </a:bodyPr>
          <a:lstStyle/>
          <a:p>
            <a:r>
              <a:rPr lang="kk-KZ" dirty="0" smtClean="0">
                <a:solidFill>
                  <a:srgbClr val="00B0F0"/>
                </a:solidFill>
              </a:rPr>
              <a:t>Жекеше жазылған зат есімдерді көпше түріне айналдырып жазыңдар</a:t>
            </a:r>
            <a:endParaRPr lang="ru-RU" dirty="0">
              <a:solidFill>
                <a:srgbClr val="00B0F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42910" y="1857364"/>
            <a:ext cx="3900486" cy="4268799"/>
          </a:xfrm>
        </p:spPr>
        <p:txBody>
          <a:bodyPr>
            <a:normAutofit lnSpcReduction="10000"/>
          </a:bodyPr>
          <a:lstStyle/>
          <a:p>
            <a:r>
              <a:rPr lang="kk-KZ" sz="4000" dirty="0" smtClean="0">
                <a:solidFill>
                  <a:srgbClr val="00B050"/>
                </a:solidFill>
              </a:rPr>
              <a:t>Маймыл</a:t>
            </a:r>
          </a:p>
          <a:p>
            <a:r>
              <a:rPr lang="kk-KZ" sz="4000" dirty="0" smtClean="0">
                <a:solidFill>
                  <a:srgbClr val="00B050"/>
                </a:solidFill>
              </a:rPr>
              <a:t>Бұғы </a:t>
            </a:r>
            <a:endParaRPr lang="kk-KZ" sz="4000" dirty="0" smtClean="0">
              <a:solidFill>
                <a:srgbClr val="00B050"/>
              </a:solidFill>
            </a:endParaRPr>
          </a:p>
          <a:p>
            <a:r>
              <a:rPr lang="kk-KZ" sz="4000" dirty="0" smtClean="0">
                <a:solidFill>
                  <a:srgbClr val="00B050"/>
                </a:solidFill>
              </a:rPr>
              <a:t>Түлкі </a:t>
            </a:r>
          </a:p>
          <a:p>
            <a:r>
              <a:rPr lang="kk-KZ" sz="4000" dirty="0" smtClean="0">
                <a:solidFill>
                  <a:srgbClr val="00B050"/>
                </a:solidFill>
              </a:rPr>
              <a:t>Барыс </a:t>
            </a:r>
          </a:p>
          <a:p>
            <a:r>
              <a:rPr lang="kk-KZ" sz="4000" i="1" dirty="0" smtClean="0">
                <a:solidFill>
                  <a:srgbClr val="00B050"/>
                </a:solidFill>
              </a:rPr>
              <a:t>Хайуанат</a:t>
            </a:r>
          </a:p>
          <a:p>
            <a:r>
              <a:rPr lang="kk-KZ" sz="4000" dirty="0" smtClean="0">
                <a:solidFill>
                  <a:srgbClr val="00B050"/>
                </a:solidFill>
              </a:rPr>
              <a:t>Аң</a:t>
            </a:r>
            <a:r>
              <a:rPr lang="kk-KZ" sz="4000" dirty="0" smtClean="0"/>
              <a:t> </a:t>
            </a:r>
            <a:endParaRPr lang="ru-RU" sz="4000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85926"/>
            <a:ext cx="3924328" cy="4340237"/>
          </a:xfrm>
        </p:spPr>
        <p:txBody>
          <a:bodyPr>
            <a:normAutofit lnSpcReduction="10000"/>
          </a:bodyPr>
          <a:lstStyle/>
          <a:p>
            <a:endParaRPr lang="ru-RU" dirty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kk-KZ" dirty="0" smtClean="0">
                <a:solidFill>
                  <a:srgbClr val="FF0000"/>
                </a:solidFill>
              </a:rPr>
              <a:t>МЫНАУ КЕЗДЕСКЕН ҚАЙ АҢ?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3" name="Рисунок 2" descr="TIGER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00" y="1643050"/>
            <a:ext cx="7620000" cy="4167200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263</TotalTime>
  <Words>220</Words>
  <Application>Microsoft Office PowerPoint</Application>
  <PresentationFormat>Экран (4:3)</PresentationFormat>
  <Paragraphs>48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Апекс</vt:lpstr>
      <vt:lpstr>            Сабақтың тақырыбы: Зат есімнің жекеше және көпше түрлерін қайталау </vt:lpstr>
      <vt:lpstr> Өткенді қайталау </vt:lpstr>
      <vt:lpstr> ҮЙ тапсырма ТЕКСЕРУ </vt:lpstr>
      <vt:lpstr> БІЗ ҚАЙ ЖЕРГЕ ЖҮРМІЗ? СУРЕТ БОЙЫНША СӨЙЛЕМ ҚҰРАСТЫРЫҢДАР</vt:lpstr>
      <vt:lpstr>Орманда кездескен аңдардың тапсырмасын орындайық</vt:lpstr>
      <vt:lpstr>Қасқырдың тапсырмасы:</vt:lpstr>
      <vt:lpstr>МЫНАУ ҚАЙ АҢ?</vt:lpstr>
      <vt:lpstr>Жекеше жазылған зат есімдерді көпше түріне айналдырып жазыңдар</vt:lpstr>
      <vt:lpstr>МЫНАУ КЕЗДЕСКЕН ҚАЙ АҢ?</vt:lpstr>
      <vt:lpstr>“Кім жылдам?” ойыны</vt:lpstr>
      <vt:lpstr>СЕРГІТУ СӘТІ </vt:lpstr>
      <vt:lpstr>Слайд 12</vt:lpstr>
      <vt:lpstr>“ОЙЛАП ТАП” ОЙЫНЫ </vt:lpstr>
      <vt:lpstr>Слайд 14</vt:lpstr>
      <vt:lpstr>Слайд 15</vt:lpstr>
      <vt:lpstr>САБАҚТЫ ҚОРЫТУ</vt:lpstr>
      <vt:lpstr>Бағалау </vt:lpstr>
      <vt:lpstr>ҮЙ ТАПСЫРМА 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Сабақтың тақырыбы: Зат есімнің көптік жалғауларын қайталау </dc:title>
  <dc:creator>пользователь</dc:creator>
  <cp:lastModifiedBy>пользователь</cp:lastModifiedBy>
  <cp:revision>28</cp:revision>
  <dcterms:created xsi:type="dcterms:W3CDTF">2009-12-22T12:15:30Z</dcterms:created>
  <dcterms:modified xsi:type="dcterms:W3CDTF">2009-12-22T19:17:06Z</dcterms:modified>
</cp:coreProperties>
</file>