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1" r:id="rId2"/>
    <p:sldId id="257" r:id="rId3"/>
    <p:sldId id="260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45" autoAdjust="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ADF1E-4C5B-4E2C-90AF-7A2780BD513B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0783C2-322C-4378-AEF9-8738B2844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171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B3534-6A59-4E04-8A97-8904B3F964AB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3A8C-B566-4E0E-B304-3C3EA7D9EE9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B3534-6A59-4E04-8A97-8904B3F964AB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3A8C-B566-4E0E-B304-3C3EA7D9E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B3534-6A59-4E04-8A97-8904B3F964AB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3A8C-B566-4E0E-B304-3C3EA7D9E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B3534-6A59-4E04-8A97-8904B3F964AB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3A8C-B566-4E0E-B304-3C3EA7D9E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B3534-6A59-4E04-8A97-8904B3F964AB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B743A8C-B566-4E0E-B304-3C3EA7D9EE9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B3534-6A59-4E04-8A97-8904B3F964AB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3A8C-B566-4E0E-B304-3C3EA7D9E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B3534-6A59-4E04-8A97-8904B3F964AB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3A8C-B566-4E0E-B304-3C3EA7D9E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B3534-6A59-4E04-8A97-8904B3F964AB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3A8C-B566-4E0E-B304-3C3EA7D9E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B3534-6A59-4E04-8A97-8904B3F964AB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3A8C-B566-4E0E-B304-3C3EA7D9E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B3534-6A59-4E04-8A97-8904B3F964AB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3A8C-B566-4E0E-B304-3C3EA7D9E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B3534-6A59-4E04-8A97-8904B3F964AB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3A8C-B566-4E0E-B304-3C3EA7D9EE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52B3534-6A59-4E04-8A97-8904B3F964AB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B743A8C-B566-4E0E-B304-3C3EA7D9EE9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Администратор\Рабочий стол\ВАЛЕНТИНКИ!\Den-svyatogo-Valentina-v-restorane-Horiv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95250"/>
            <a:ext cx="66675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72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461448" y="364502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21346191">
            <a:off x="234483" y="261116"/>
            <a:ext cx="7582736" cy="6027107"/>
          </a:xfrm>
          <a:solidFill>
            <a:srgbClr val="FF0000"/>
          </a:solidFill>
        </p:spPr>
        <p:txBody>
          <a:bodyPr/>
          <a:lstStyle/>
          <a:p>
            <a:pPr marL="137160" indent="0">
              <a:buNone/>
            </a:pPr>
            <a:r>
              <a:rPr lang="en-US" dirty="0" smtClean="0"/>
              <a:t>I  love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en-US" dirty="0" smtClean="0"/>
              <a:t>my  life                                                                                                        Because  it  gave  me  you                                      I  love  you                                                                   Because  you  are  my  life               </a:t>
            </a:r>
          </a:p>
          <a:p>
            <a:pPr marL="137160" indent="0">
              <a:buNone/>
            </a:pPr>
            <a:endParaRPr lang="en-US" dirty="0"/>
          </a:p>
          <a:p>
            <a:pPr marL="137160" indent="0">
              <a:buNone/>
            </a:pPr>
            <a:r>
              <a:rPr lang="en-US" dirty="0" smtClean="0"/>
              <a:t>Happy  Valentine’s  Day !                    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79630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 descr="C:\Documents and Settings\Администратор\Рабочий стол\ВАЛЕНТИНКИ!\1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429000"/>
            <a:ext cx="1872208" cy="1572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64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Администратор\Рабочий стол\ВАЛЕНТИНКИ!\den-sviatogo-valent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7315200" cy="695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28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Администратор\Рабочий стол\ВАЛЕНТИНКИ!\den_valentina_1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005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85821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There  is  a  special  place  with  in  my  heart.</a:t>
            </a:r>
            <a:br>
              <a:rPr lang="en-US" sz="2000" dirty="0" smtClean="0"/>
            </a:br>
            <a:r>
              <a:rPr lang="en-US" sz="2000" dirty="0" smtClean="0"/>
              <a:t>That  only  you  can  fill.</a:t>
            </a:r>
            <a:br>
              <a:rPr lang="en-US" sz="2000" dirty="0" smtClean="0"/>
            </a:br>
            <a:r>
              <a:rPr lang="en-US" sz="2000" dirty="0" smtClean="0"/>
              <a:t>For  you  had my  love  right  from  the  start</a:t>
            </a:r>
            <a:br>
              <a:rPr lang="en-US" sz="2000" dirty="0" smtClean="0"/>
            </a:br>
            <a:r>
              <a:rPr lang="en-US" sz="2000" dirty="0" smtClean="0"/>
              <a:t>And  I  know  you  always  will</a:t>
            </a:r>
            <a:br>
              <a:rPr lang="en-US" sz="2000" dirty="0" smtClean="0"/>
            </a:br>
            <a:r>
              <a:rPr lang="en-US" sz="2000" dirty="0" smtClean="0"/>
              <a:t>Happy  Valentine’s Day !</a:t>
            </a:r>
            <a:endParaRPr lang="ru-RU" sz="2000" dirty="0"/>
          </a:p>
        </p:txBody>
      </p:sp>
      <p:pic>
        <p:nvPicPr>
          <p:cNvPr id="8194" name="Picture 2" descr="C:\Documents and Settings\Администратор\Рабочий стол\ВАЛЕНТИНКИ!\любовь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5" y="2505074"/>
            <a:ext cx="3177704" cy="25801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44225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Администратор\Рабочий стол\ВАЛЕНТИНКИ!\val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4360"/>
            <a:ext cx="8712968" cy="6550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40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ВАЛЕНТИНКИ!\любовь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74" y="332656"/>
            <a:ext cx="8917022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9822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</TotalTime>
  <Words>31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There  is  a  special  place  with  in  my  heart. That  only  you  can  fill. For  you  had my  love  right  from  the  start And  I  know  you  always  will Happy  Valentine’s Day !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                                СВЯТОГО  ВАЛЕНТИНА</dc:title>
  <dc:creator>ПК</dc:creator>
  <cp:lastModifiedBy>ПК</cp:lastModifiedBy>
  <cp:revision>7</cp:revision>
  <dcterms:created xsi:type="dcterms:W3CDTF">2013-02-13T17:26:22Z</dcterms:created>
  <dcterms:modified xsi:type="dcterms:W3CDTF">2013-02-13T18:27:18Z</dcterms:modified>
</cp:coreProperties>
</file>