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533400"/>
            <a:ext cx="5686218" cy="2868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Грамматические признаки имен существительных и имен прилагательных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3539864"/>
            <a:ext cx="5683170" cy="110124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Подготовила: </a:t>
            </a:r>
          </a:p>
          <a:p>
            <a:pPr algn="l"/>
            <a:r>
              <a:rPr lang="ru-RU" dirty="0" smtClean="0"/>
              <a:t>учитель начальных </a:t>
            </a:r>
            <a:r>
              <a:rPr lang="ru-RU" dirty="0" smtClean="0"/>
              <a:t>классов</a:t>
            </a:r>
            <a:endParaRPr lang="ru-RU" dirty="0" smtClean="0"/>
          </a:p>
          <a:p>
            <a:pPr algn="l"/>
            <a:r>
              <a:rPr lang="ru-RU" sz="2600" smtClean="0"/>
              <a:t>Парфенова </a:t>
            </a:r>
            <a:r>
              <a:rPr lang="ru-RU" sz="2600" dirty="0" smtClean="0"/>
              <a:t>Галина Викторовна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9416"/>
            <a:ext cx="9144000" cy="4846320"/>
          </a:xfrm>
        </p:spPr>
        <p:txBody>
          <a:bodyPr/>
          <a:lstStyle/>
          <a:p>
            <a:r>
              <a:rPr lang="ru-RU" dirty="0" smtClean="0"/>
              <a:t>1. Составьте предложения из групп слов</a:t>
            </a:r>
          </a:p>
          <a:p>
            <a:r>
              <a:rPr lang="ru-RU" dirty="0" smtClean="0"/>
              <a:t>а) (кот, выполняет, хозяина, ученый, команды)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б) (учёный, над проектом, работал, долго, завода)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К какой части речи относится слово </a:t>
            </a:r>
            <a:r>
              <a:rPr lang="ru-RU" dirty="0" smtClean="0"/>
              <a:t>«учёный»?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786058"/>
            <a:ext cx="7188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Учёный  </a:t>
            </a:r>
            <a:r>
              <a:rPr lang="ru-RU" sz="2800" u="sng" dirty="0" smtClean="0">
                <a:solidFill>
                  <a:srgbClr val="FF0000"/>
                </a:solidFill>
              </a:rPr>
              <a:t>кот</a:t>
            </a:r>
            <a:r>
              <a:rPr lang="ru-RU" sz="2800" dirty="0" smtClean="0">
                <a:solidFill>
                  <a:srgbClr val="FF0000"/>
                </a:solidFill>
              </a:rPr>
              <a:t> выполняет команды хозяина.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286256"/>
            <a:ext cx="7657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</a:rPr>
              <a:t>Учёный</a:t>
            </a:r>
            <a:r>
              <a:rPr lang="ru-RU" sz="2800" dirty="0" smtClean="0">
                <a:solidFill>
                  <a:srgbClr val="FF0000"/>
                </a:solidFill>
              </a:rPr>
              <a:t> долго работал над проектом завода.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0341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800" dirty="0" smtClean="0"/>
              <a:t>Раненый стонал.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/>
              <a:t>Знакомый позвонил.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/>
              <a:t>Столовая закрыта.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/>
              <a:t>Больной лежит.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 smtClean="0"/>
              <a:t>Часовой стоит.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Игра: «Верните их обратно»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71934" y="5786454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4876" y="1785926"/>
            <a:ext cx="2640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Раненый боец.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2428868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Знакомый человек.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3143248"/>
            <a:ext cx="3079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Столовая посуда.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3929066"/>
            <a:ext cx="3209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Больной товарищ.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4643446"/>
            <a:ext cx="3400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Часовой механизм.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972452" cy="484632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Что объединяет слова каждого столбика?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Какое слово в каждом столбике лишнее и по какому признаку?</a:t>
            </a:r>
          </a:p>
          <a:p>
            <a:pPr marL="514350" indent="-514350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Варежка		дождливый		каникулы</a:t>
            </a:r>
          </a:p>
          <a:p>
            <a:pPr marL="514350" indent="-514350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Улыбками		белёсый		карман</a:t>
            </a:r>
          </a:p>
          <a:p>
            <a:pPr marL="514350" indent="-514350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Дорожкой		зелёными		карета</a:t>
            </a:r>
          </a:p>
          <a:p>
            <a:pPr marL="514350" indent="-514350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Чубчики		волнистой		клеить</a:t>
            </a:r>
          </a:p>
          <a:p>
            <a:pPr marL="514350" indent="-514350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Близкий		линейка	</a:t>
            </a:r>
            <a:r>
              <a:rPr lang="ru-RU" i="1" smtClean="0">
                <a:solidFill>
                  <a:schemeClr val="accent1">
                    <a:lumMod val="75000"/>
                  </a:schemeClr>
                </a:solidFill>
              </a:rPr>
              <a:t>         коллекция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Словарно-орфографическая работа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1"/>
          <a:ext cx="7329510" cy="3319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318"/>
                <a:gridCol w="3107022"/>
                <a:gridCol w="2443170"/>
              </a:tblGrid>
              <a:tr h="5532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Синоним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Антоним </a:t>
                      </a:r>
                      <a:endParaRPr lang="ru-RU" dirty="0"/>
                    </a:p>
                  </a:txBody>
                  <a:tcPr/>
                </a:tc>
              </a:tr>
              <a:tr h="553246">
                <a:tc>
                  <a:txBody>
                    <a:bodyPr/>
                    <a:lstStyle/>
                    <a:p>
                      <a:r>
                        <a:rPr lang="ru-RU" dirty="0" smtClean="0"/>
                        <a:t>Хол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3246">
                <a:tc>
                  <a:txBody>
                    <a:bodyPr/>
                    <a:lstStyle/>
                    <a:p>
                      <a:r>
                        <a:rPr lang="ru-RU" dirty="0" smtClean="0"/>
                        <a:t>Сил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3246"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dirty="0" smtClean="0"/>
                        <a:t>ч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dirty="0" smtClean="0"/>
                        <a:t>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3246">
                <a:tc>
                  <a:txBody>
                    <a:bodyPr/>
                    <a:lstStyle/>
                    <a:p>
                      <a:r>
                        <a:rPr lang="ru-RU" dirty="0" smtClean="0"/>
                        <a:t>Грус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r>
                        <a:rPr lang="ru-RU" dirty="0" smtClean="0"/>
                        <a:t>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53246">
                <a:tc>
                  <a:txBody>
                    <a:bodyPr/>
                    <a:lstStyle/>
                    <a:p>
                      <a:r>
                        <a:rPr lang="ru-RU" dirty="0" smtClean="0"/>
                        <a:t>Бли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r>
                        <a:rPr lang="ru-RU" dirty="0" smtClean="0"/>
                        <a:t>кий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«Подбери словечко»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57422" y="2214554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ро</a:t>
            </a:r>
            <a:r>
              <a:rPr lang="ru-RU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, стужа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2285992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ра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2857496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гучий, мо</a:t>
            </a:r>
            <a:r>
              <a:rPr lang="ru-RU" dirty="0" smtClean="0">
                <a:solidFill>
                  <a:srgbClr val="FF0000"/>
                </a:solidFill>
              </a:rPr>
              <a:t>щн</a:t>
            </a:r>
            <a:r>
              <a:rPr lang="ru-RU" dirty="0" smtClean="0"/>
              <a:t>ый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00694" y="2786058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слабый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357422" y="3357562"/>
            <a:ext cx="2927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сто</a:t>
            </a:r>
            <a:r>
              <a:rPr lang="ru-RU" dirty="0" smtClean="0">
                <a:solidFill>
                  <a:srgbClr val="FF0000"/>
                </a:solidFill>
              </a:rPr>
              <a:t>чн</a:t>
            </a:r>
            <a:r>
              <a:rPr lang="ru-RU" dirty="0" smtClean="0"/>
              <a:t>ик ,в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зн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кн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вени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3357562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нец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357422" y="3929066"/>
            <a:ext cx="2456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скливая, жал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бная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00694" y="3929066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сёлая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285984" y="4429132"/>
            <a:ext cx="2481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седний,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крес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ный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500694" y="4429132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дал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643182"/>
            <a:ext cx="7643866" cy="38125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 </a:t>
            </a:r>
            <a:r>
              <a:rPr lang="ru-RU" sz="3200" dirty="0" smtClean="0"/>
              <a:t>К узкой ленте</a:t>
            </a:r>
          </a:p>
          <a:p>
            <a:pPr algn="ctr">
              <a:buNone/>
            </a:pPr>
            <a:r>
              <a:rPr lang="ru-RU" sz="3200" dirty="0" smtClean="0"/>
              <a:t> на маленькие двери</a:t>
            </a:r>
          </a:p>
          <a:p>
            <a:pPr algn="ctr">
              <a:buNone/>
            </a:pPr>
            <a:r>
              <a:rPr lang="ru-RU" sz="3200" dirty="0" smtClean="0"/>
              <a:t> по шершавой поверхности</a:t>
            </a:r>
          </a:p>
          <a:p>
            <a:pPr algn="ctr">
              <a:buNone/>
            </a:pPr>
            <a:r>
              <a:rPr lang="ru-RU" sz="3200" dirty="0" smtClean="0"/>
              <a:t> о весёлой истории</a:t>
            </a:r>
          </a:p>
          <a:p>
            <a:pPr algn="ctr">
              <a:buNone/>
            </a:pPr>
            <a:r>
              <a:rPr lang="ru-RU" sz="3200" dirty="0" smtClean="0"/>
              <a:t> под жёсткой подушкой </a:t>
            </a:r>
          </a:p>
          <a:p>
            <a:pPr algn="ctr">
              <a:buNone/>
            </a:pPr>
            <a:r>
              <a:rPr lang="ru-RU" sz="3200" dirty="0" smtClean="0"/>
              <a:t>  около старого пса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945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1. запиши ,заменяя прилагательные антонимами</a:t>
            </a:r>
            <a:br>
              <a:rPr lang="ru-RU" sz="2000" dirty="0" smtClean="0"/>
            </a:br>
            <a:r>
              <a:rPr lang="ru-RU" sz="2000" dirty="0" smtClean="0"/>
              <a:t>2. определи род, число и падеж имени существительного и имени прилагательного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</TotalTime>
  <Words>187</Words>
  <Application>Microsoft Office PowerPoint</Application>
  <PresentationFormat>Экран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Грамматические признаки имен существительных и имен прилагательных</vt:lpstr>
      <vt:lpstr>К какой части речи относится слово «учёный»?</vt:lpstr>
      <vt:lpstr>Игра: «Верните их обратно»</vt:lpstr>
      <vt:lpstr>Словарно-орфографическая работа</vt:lpstr>
      <vt:lpstr>Игра «Подбери словечко»</vt:lpstr>
      <vt:lpstr>Задание: 1. запиши ,заменяя прилагательные антонимами 2. определи род, число и падеж имени существительного и имени прилагательного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Грамматические признаки имен существительных и имен прилагательных</dc:title>
  <cp:lastModifiedBy>Светлана</cp:lastModifiedBy>
  <cp:revision>14</cp:revision>
  <dcterms:modified xsi:type="dcterms:W3CDTF">2013-02-14T23:13:29Z</dcterms:modified>
</cp:coreProperties>
</file>