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3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620688"/>
          <a:ext cx="3826764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25196"/>
                <a:gridCol w="425196"/>
                <a:gridCol w="425196"/>
                <a:gridCol w="425196"/>
                <a:gridCol w="425196"/>
                <a:gridCol w="425196"/>
                <a:gridCol w="425196"/>
                <a:gridCol w="425196"/>
                <a:gridCol w="42519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620688"/>
          <a:ext cx="3826764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25196"/>
                <a:gridCol w="425196"/>
                <a:gridCol w="425196"/>
                <a:gridCol w="425196"/>
                <a:gridCol w="425196"/>
                <a:gridCol w="425196"/>
                <a:gridCol w="425196"/>
                <a:gridCol w="425196"/>
                <a:gridCol w="4251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ь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ю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6" name="Выноска со стрелкой влево 5"/>
          <p:cNvSpPr/>
          <p:nvPr/>
        </p:nvSpPr>
        <p:spPr>
          <a:xfrm>
            <a:off x="5508104" y="0"/>
            <a:ext cx="3635896" cy="1754326"/>
          </a:xfrm>
          <a:prstGeom prst="lef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Он умён не по годам</a:t>
            </a:r>
          </a:p>
          <a:p>
            <a:pPr algn="ctr"/>
            <a:r>
              <a:rPr lang="ru-RU" dirty="0" smtClean="0"/>
              <a:t>И похож на чемодан. </a:t>
            </a:r>
          </a:p>
          <a:p>
            <a:pPr algn="ctr"/>
            <a:r>
              <a:rPr lang="ru-RU" dirty="0" smtClean="0"/>
              <a:t>Клавиатура есть и мышь,</a:t>
            </a:r>
          </a:p>
          <a:p>
            <a:pPr algn="ctr"/>
            <a:r>
              <a:rPr lang="ru-RU" dirty="0" smtClean="0"/>
              <a:t>Вспомни, что это, малыш.</a:t>
            </a:r>
            <a:endParaRPr lang="ru-RU" dirty="0"/>
          </a:p>
        </p:txBody>
      </p:sp>
      <p:graphicFrame>
        <p:nvGraphicFramePr>
          <p:cNvPr id="8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3645024"/>
          <a:ext cx="3061408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2676"/>
                <a:gridCol w="382676"/>
                <a:gridCol w="382676"/>
                <a:gridCol w="382676"/>
                <a:gridCol w="382676"/>
                <a:gridCol w="382676"/>
                <a:gridCol w="382676"/>
                <a:gridCol w="38267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052736"/>
          <a:ext cx="4248470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24847"/>
                <a:gridCol w="424847"/>
                <a:gridCol w="424847"/>
                <a:gridCol w="424847"/>
                <a:gridCol w="424847"/>
                <a:gridCol w="424847"/>
                <a:gridCol w="424847"/>
                <a:gridCol w="424847"/>
                <a:gridCol w="424847"/>
                <a:gridCol w="42484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052736"/>
          <a:ext cx="4248470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24847"/>
                <a:gridCol w="424847"/>
                <a:gridCol w="424847"/>
                <a:gridCol w="424847"/>
                <a:gridCol w="424847"/>
                <a:gridCol w="424847"/>
                <a:gridCol w="424847"/>
                <a:gridCol w="424847"/>
                <a:gridCol w="424847"/>
                <a:gridCol w="42484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12" name="Выноска со стрелкой влево 11"/>
          <p:cNvSpPr/>
          <p:nvPr/>
        </p:nvSpPr>
        <p:spPr>
          <a:xfrm>
            <a:off x="5148064" y="548680"/>
            <a:ext cx="3995936" cy="1477328"/>
          </a:xfrm>
          <a:prstGeom prst="lef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На доске по строчке</a:t>
            </a:r>
            <a:br>
              <a:rPr lang="ru-RU" dirty="0" smtClean="0"/>
            </a:br>
            <a:r>
              <a:rPr lang="ru-RU" dirty="0" smtClean="0"/>
              <a:t>Разместились  кнопочки</a:t>
            </a:r>
            <a:br>
              <a:rPr lang="ru-RU" dirty="0" smtClean="0"/>
            </a:br>
            <a:r>
              <a:rPr lang="ru-RU" dirty="0" smtClean="0"/>
              <a:t>Догадайтесь мальчики</a:t>
            </a:r>
            <a:br>
              <a:rPr lang="ru-RU" dirty="0" smtClean="0"/>
            </a:br>
            <a:r>
              <a:rPr lang="ru-RU" dirty="0" smtClean="0"/>
              <a:t>Как здесь тыкать пальчиком?</a:t>
            </a:r>
            <a:endParaRPr lang="ru-RU" dirty="0"/>
          </a:p>
        </p:txBody>
      </p:sp>
      <p:sp>
        <p:nvSpPr>
          <p:cNvPr id="13" name="Выноска со стрелкой влево 12"/>
          <p:cNvSpPr/>
          <p:nvPr/>
        </p:nvSpPr>
        <p:spPr>
          <a:xfrm>
            <a:off x="4211960" y="3573016"/>
            <a:ext cx="4932040" cy="646331"/>
          </a:xfrm>
          <a:prstGeom prst="lef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Поднесёшь его ко рту,</a:t>
            </a:r>
          </a:p>
          <a:p>
            <a:pPr algn="ctr"/>
            <a:r>
              <a:rPr lang="ru-RU" dirty="0" smtClean="0"/>
              <a:t>Голос громче станет, вдруг</a:t>
            </a:r>
          </a:p>
        </p:txBody>
      </p:sp>
      <p:graphicFrame>
        <p:nvGraphicFramePr>
          <p:cNvPr id="1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2592288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32048"/>
                <a:gridCol w="432048"/>
                <a:gridCol w="432048"/>
                <a:gridCol w="432048"/>
                <a:gridCol w="432048"/>
                <a:gridCol w="43204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2592288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32048"/>
                <a:gridCol w="432048"/>
                <a:gridCol w="432048"/>
                <a:gridCol w="432048"/>
                <a:gridCol w="432048"/>
                <a:gridCol w="4320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16" name="Выноска со стрелкой влево 15"/>
          <p:cNvSpPr/>
          <p:nvPr/>
        </p:nvSpPr>
        <p:spPr>
          <a:xfrm>
            <a:off x="4788024" y="1213302"/>
            <a:ext cx="4355976" cy="1200329"/>
          </a:xfrm>
          <a:prstGeom prst="lef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То-то радость, то-то смех</a:t>
            </a:r>
            <a:br>
              <a:rPr lang="ru-RU" dirty="0" smtClean="0"/>
            </a:br>
            <a:r>
              <a:rPr lang="ru-RU" dirty="0" smtClean="0"/>
              <a:t>На бумаге, без огрех,</a:t>
            </a:r>
            <a:br>
              <a:rPr lang="ru-RU" dirty="0" smtClean="0"/>
            </a:br>
            <a:r>
              <a:rPr lang="ru-RU" dirty="0" smtClean="0"/>
              <a:t>Из какой коробки лезет</a:t>
            </a:r>
            <a:br>
              <a:rPr lang="ru-RU" dirty="0" smtClean="0"/>
            </a:br>
            <a:r>
              <a:rPr lang="ru-RU" dirty="0" smtClean="0"/>
              <a:t>Текст на удивленье всех?</a:t>
            </a:r>
            <a:endParaRPr lang="ru-RU" dirty="0"/>
          </a:p>
        </p:txBody>
      </p:sp>
      <p:sp>
        <p:nvSpPr>
          <p:cNvPr id="19" name="Выноска со стрелкой влево 18"/>
          <p:cNvSpPr/>
          <p:nvPr/>
        </p:nvSpPr>
        <p:spPr>
          <a:xfrm>
            <a:off x="5652120" y="1124744"/>
            <a:ext cx="3491880" cy="2031325"/>
          </a:xfrm>
          <a:prstGeom prst="lef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 err="1" smtClean="0"/>
              <a:t>Чудо-юдо</a:t>
            </a:r>
            <a:r>
              <a:rPr lang="ru-RU" dirty="0" smtClean="0"/>
              <a:t> чемодан</a:t>
            </a:r>
            <a:br>
              <a:rPr lang="ru-RU" dirty="0" smtClean="0"/>
            </a:br>
            <a:r>
              <a:rPr lang="ru-RU" dirty="0" smtClean="0"/>
              <a:t>Лампа, кнопка да карман.</a:t>
            </a:r>
            <a:br>
              <a:rPr lang="ru-RU" dirty="0" smtClean="0"/>
            </a:br>
            <a:r>
              <a:rPr lang="ru-RU" dirty="0" smtClean="0"/>
              <a:t>Он окутан проводами</a:t>
            </a:r>
            <a:br>
              <a:rPr lang="ru-RU" dirty="0" smtClean="0"/>
            </a:br>
            <a:r>
              <a:rPr lang="ru-RU" dirty="0" smtClean="0"/>
              <a:t>Словно город Амстердам</a:t>
            </a:r>
            <a:endParaRPr lang="ru-RU" dirty="0"/>
          </a:p>
        </p:txBody>
      </p:sp>
      <p:graphicFrame>
        <p:nvGraphicFramePr>
          <p:cNvPr id="20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916832"/>
          <a:ext cx="5256580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-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916832"/>
          <a:ext cx="5256580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  <a:gridCol w="3754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ы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й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-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348880"/>
          <a:ext cx="1530704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2676"/>
                <a:gridCol w="382676"/>
                <a:gridCol w="382676"/>
                <a:gridCol w="38267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23" name="Выноска со стрелкой влево 22"/>
          <p:cNvSpPr/>
          <p:nvPr/>
        </p:nvSpPr>
        <p:spPr>
          <a:xfrm>
            <a:off x="4067944" y="2005390"/>
            <a:ext cx="5076056" cy="1200329"/>
          </a:xfrm>
          <a:prstGeom prst="lef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По ковру зверек бежит,</a:t>
            </a:r>
            <a:br>
              <a:rPr lang="ru-RU" dirty="0" smtClean="0"/>
            </a:br>
            <a:r>
              <a:rPr lang="ru-RU" dirty="0" smtClean="0"/>
              <a:t>То замрет, то закружит,</a:t>
            </a:r>
            <a:br>
              <a:rPr lang="ru-RU" dirty="0" smtClean="0"/>
            </a:br>
            <a:r>
              <a:rPr lang="ru-RU" dirty="0" smtClean="0"/>
              <a:t>Коврика не покидает,</a:t>
            </a:r>
            <a:br>
              <a:rPr lang="ru-RU" dirty="0" smtClean="0"/>
            </a:br>
            <a:r>
              <a:rPr lang="ru-RU" dirty="0" smtClean="0"/>
              <a:t>Что за зверь, кто угадает?</a:t>
            </a:r>
            <a:endParaRPr lang="ru-RU" dirty="0"/>
          </a:p>
        </p:txBody>
      </p:sp>
      <p:graphicFrame>
        <p:nvGraphicFramePr>
          <p:cNvPr id="2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348880"/>
          <a:ext cx="1530704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2676"/>
                <a:gridCol w="382676"/>
                <a:gridCol w="382676"/>
                <a:gridCol w="38267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ы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ш</a:t>
                      </a:r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ь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780928"/>
          <a:ext cx="2678732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2676"/>
                <a:gridCol w="382676"/>
                <a:gridCol w="382676"/>
                <a:gridCol w="382676"/>
                <a:gridCol w="382676"/>
                <a:gridCol w="382676"/>
                <a:gridCol w="38267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26" name="Выноска со стрелкой влево 25"/>
          <p:cNvSpPr/>
          <p:nvPr/>
        </p:nvSpPr>
        <p:spPr>
          <a:xfrm>
            <a:off x="4139952" y="2293422"/>
            <a:ext cx="5004048" cy="1200329"/>
          </a:xfrm>
          <a:prstGeom prst="lef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Если что-то отключить,</a:t>
            </a:r>
            <a:br>
              <a:rPr lang="ru-RU" dirty="0" smtClean="0"/>
            </a:br>
            <a:r>
              <a:rPr lang="ru-RU" dirty="0" smtClean="0"/>
              <a:t>То компьютер замолчит,</a:t>
            </a:r>
            <a:br>
              <a:rPr lang="ru-RU" dirty="0" smtClean="0"/>
            </a:br>
            <a:r>
              <a:rPr lang="ru-RU" dirty="0" smtClean="0"/>
              <a:t>Тугоухий, как медведь -</a:t>
            </a:r>
            <a:br>
              <a:rPr lang="ru-RU" dirty="0" smtClean="0"/>
            </a:br>
            <a:r>
              <a:rPr lang="ru-RU" dirty="0" smtClean="0"/>
              <a:t>Ничего не сможет спеть</a:t>
            </a:r>
            <a:endParaRPr lang="ru-RU" dirty="0"/>
          </a:p>
        </p:txBody>
      </p:sp>
      <p:graphicFrame>
        <p:nvGraphicFramePr>
          <p:cNvPr id="27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780928"/>
          <a:ext cx="2678732" cy="3657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2676"/>
                <a:gridCol w="382676"/>
                <a:gridCol w="382676"/>
                <a:gridCol w="382676"/>
                <a:gridCol w="382676"/>
                <a:gridCol w="382676"/>
                <a:gridCol w="382676"/>
              </a:tblGrid>
              <a:tr h="144016"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3212976"/>
          <a:ext cx="2678732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2676"/>
                <a:gridCol w="382676"/>
                <a:gridCol w="382676"/>
                <a:gridCol w="382676"/>
                <a:gridCol w="382676"/>
                <a:gridCol w="382676"/>
                <a:gridCol w="38267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29" name="Выноска со стрелкой влево 28"/>
          <p:cNvSpPr/>
          <p:nvPr/>
        </p:nvSpPr>
        <p:spPr>
          <a:xfrm>
            <a:off x="3275856" y="2243480"/>
            <a:ext cx="5868144" cy="2308324"/>
          </a:xfrm>
          <a:prstGeom prst="left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Словно смелый капитан!</a:t>
            </a:r>
            <a:br>
              <a:rPr lang="ru-RU" dirty="0" smtClean="0"/>
            </a:br>
            <a:r>
              <a:rPr lang="ru-RU" dirty="0" smtClean="0"/>
              <a:t>А на нем - горит экран.</a:t>
            </a:r>
            <a:br>
              <a:rPr lang="ru-RU" dirty="0" smtClean="0"/>
            </a:br>
            <a:r>
              <a:rPr lang="ru-RU" dirty="0" smtClean="0"/>
              <a:t>Яркой радугой он дышит,</a:t>
            </a:r>
            <a:br>
              <a:rPr lang="ru-RU" dirty="0" smtClean="0"/>
            </a:br>
            <a:r>
              <a:rPr lang="ru-RU" dirty="0" smtClean="0"/>
              <a:t>И на нем компьютер пишет</a:t>
            </a:r>
            <a:br>
              <a:rPr lang="ru-RU" dirty="0" smtClean="0"/>
            </a:br>
            <a:r>
              <a:rPr lang="ru-RU" dirty="0" smtClean="0"/>
              <a:t>И рисует без запинки</a:t>
            </a:r>
            <a:br>
              <a:rPr lang="ru-RU" dirty="0" smtClean="0"/>
            </a:br>
            <a:r>
              <a:rPr lang="ru-RU" dirty="0" smtClean="0"/>
              <a:t>Всевозможные картинки.</a:t>
            </a:r>
            <a:br>
              <a:rPr lang="ru-RU" dirty="0" smtClean="0"/>
            </a:br>
            <a:r>
              <a:rPr lang="ru-RU" dirty="0" smtClean="0"/>
              <a:t>Наверху машины всей</a:t>
            </a:r>
            <a:br>
              <a:rPr lang="ru-RU" dirty="0" smtClean="0"/>
            </a:br>
            <a:r>
              <a:rPr lang="ru-RU" dirty="0" smtClean="0"/>
              <a:t>Размещается ...</a:t>
            </a:r>
            <a:endParaRPr lang="ru-RU" dirty="0" smtClean="0"/>
          </a:p>
        </p:txBody>
      </p:sp>
      <p:graphicFrame>
        <p:nvGraphicFramePr>
          <p:cNvPr id="30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3212976"/>
          <a:ext cx="2678732" cy="3657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2676"/>
                <a:gridCol w="382676"/>
                <a:gridCol w="382676"/>
                <a:gridCol w="382676"/>
                <a:gridCol w="382676"/>
                <a:gridCol w="382676"/>
                <a:gridCol w="382676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3645024"/>
          <a:ext cx="3061408" cy="370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2676"/>
                <a:gridCol w="382676"/>
                <a:gridCol w="382676"/>
                <a:gridCol w="382676"/>
                <a:gridCol w="382676"/>
                <a:gridCol w="382676"/>
                <a:gridCol w="382676"/>
                <a:gridCol w="38267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3635896" y="5013176"/>
            <a:ext cx="424847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ambria" pitchFamily="18" charset="0"/>
              </a:rPr>
              <a:t>Молодец!</a:t>
            </a:r>
            <a:endParaRPr lang="ru-RU" sz="4400" b="1" dirty="0">
              <a:latin typeface="Cambria" pitchFamily="18" charset="0"/>
            </a:endParaRPr>
          </a:p>
        </p:txBody>
      </p:sp>
      <p:pic>
        <p:nvPicPr>
          <p:cNvPr id="33" name="Рисунок 32" descr="мордочки - копия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5013176"/>
            <a:ext cx="1615440" cy="164592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51520" y="116632"/>
            <a:ext cx="460851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ambria" pitchFamily="18" charset="0"/>
              </a:rPr>
              <a:t>Реши кроссворд!</a:t>
            </a:r>
            <a:endParaRPr lang="ru-RU" sz="4400" b="1" dirty="0">
              <a:latin typeface="Cambria" pitchFamily="18" charset="0"/>
            </a:endParaRPr>
          </a:p>
        </p:txBody>
      </p:sp>
      <p:pic>
        <p:nvPicPr>
          <p:cNvPr id="35" name="Рисунок 34" descr="мордочки - копия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16632"/>
            <a:ext cx="1615440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2" grpId="0" animBg="1"/>
      <p:bldP spid="12" grpId="1" animBg="1"/>
      <p:bldP spid="13" grpId="0" animBg="1"/>
      <p:bldP spid="13" grpId="1" animBg="1"/>
      <p:bldP spid="16" grpId="0" animBg="1"/>
      <p:bldP spid="16" grpId="1" animBg="1"/>
      <p:bldP spid="19" grpId="0" animBg="1"/>
      <p:bldP spid="19" grpId="1" animBg="1"/>
      <p:bldP spid="23" grpId="0" animBg="1"/>
      <p:bldP spid="23" grpId="1" animBg="1"/>
      <p:bldP spid="26" grpId="0" animBg="1"/>
      <p:bldP spid="26" grpId="1" animBg="1"/>
      <p:bldP spid="29" grpId="0" animBg="1"/>
      <p:bldP spid="29" grpId="1" animBg="1"/>
      <p:bldP spid="32" grpId="0" animBg="1"/>
      <p:bldP spid="34" grpId="0" animBg="1"/>
      <p:bldP spid="34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129</Words>
  <Application>Microsoft Office PowerPoint</Application>
  <PresentationFormat>Экран (4:3)</PresentationFormat>
  <Paragraphs>80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1</cp:lastModifiedBy>
  <cp:revision>8</cp:revision>
  <dcterms:created xsi:type="dcterms:W3CDTF">2013-01-28T19:28:30Z</dcterms:created>
  <dcterms:modified xsi:type="dcterms:W3CDTF">2013-02-13T18:49:40Z</dcterms:modified>
</cp:coreProperties>
</file>