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2" r:id="rId10"/>
    <p:sldId id="274" r:id="rId11"/>
    <p:sldId id="277" r:id="rId12"/>
    <p:sldId id="279" r:id="rId13"/>
    <p:sldId id="281" r:id="rId14"/>
    <p:sldId id="283" r:id="rId15"/>
    <p:sldId id="285" r:id="rId16"/>
    <p:sldId id="287" r:id="rId17"/>
    <p:sldId id="289" r:id="rId18"/>
    <p:sldId id="291" r:id="rId19"/>
    <p:sldId id="293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15" autoAdjust="0"/>
    <p:restoredTop sz="94598" autoAdjust="0"/>
  </p:normalViewPr>
  <p:slideViewPr>
    <p:cSldViewPr>
      <p:cViewPr varScale="1">
        <p:scale>
          <a:sx n="54" d="100"/>
          <a:sy n="54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F570B-A381-410C-8C17-E5CD1C6FF0AB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DBE4CB-6718-4A0F-B650-C5147ED28D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"/>
            <a:ext cx="9144000" cy="685800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4214818"/>
            <a:ext cx="86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РАЗНООБРАЗИЕ БЕСПОЗВОНОЧНЫХ ЖИВОТНЫХ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ВИКТОРИНА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Часть 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9"/>
            <a:ext cx="9144000" cy="6854211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Возможна ли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различная окраска тела у губок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 Почему?</a:t>
            </a:r>
          </a:p>
          <a:p>
            <a:pPr lvl="0">
              <a:buNone/>
            </a:pP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058" y="0"/>
            <a:ext cx="9149058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5924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Что такое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регенерация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 Приведите пример регенерации у известных вам беспозвоночных животных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8"/>
            <a:ext cx="9144000" cy="6854212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5924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каких губок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фильтрация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будет происходить активнее – у морских или пресноводных? Почему?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055" y="0"/>
            <a:ext cx="9149055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8734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Как в древности люди использовали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представителей типа Губки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86842" y="6590280"/>
            <a:ext cx="357158" cy="267720"/>
          </a:xfrm>
          <a:prstGeom prst="rect">
            <a:avLst/>
          </a:prstGeom>
          <a:noFill/>
        </p:spPr>
      </p:pic>
      <p:pic>
        <p:nvPicPr>
          <p:cNvPr id="9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787"/>
            <a:ext cx="9144000" cy="6854213"/>
          </a:xfrm>
          <a:prstGeom prst="rect">
            <a:avLst/>
          </a:prstGeom>
          <a:noFill/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8734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Как отличить передний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конец тела гидры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от заднего?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789"/>
            <a:ext cx="9144000" cy="6854211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чем заключается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разница между барьерным рифом и атоллом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91"/>
            <a:ext cx="9144000" cy="685421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7362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Актинии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живут в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симбиозе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раками-отшельниками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В чем заключается обоюдная выгода этих отношений?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791"/>
            <a:ext cx="9144000" cy="6854209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8734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По какому признаку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кишечнополостные более прогрессивны, чем простейшие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90"/>
            <a:ext cx="9144000" cy="685421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8734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О каком животном писал  А.К. Дойл в рассказе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«Львиная грива»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791"/>
            <a:ext cx="9144000" cy="6854209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5742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Какая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особенность кишечнополостных  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позволила им выжить до сегодняшнего времени?</a:t>
            </a:r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3214686"/>
            <a:ext cx="80724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 простейшие практически не изменились за много миллионов лет?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500042"/>
            <a:ext cx="53578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ТУР</a:t>
            </a:r>
          </a:p>
          <a:p>
            <a:pPr algn="ctr"/>
            <a:r>
              <a:rPr lang="ru-RU" sz="6000" i="1" dirty="0" smtClean="0">
                <a:solidFill>
                  <a:schemeClr val="bg1"/>
                </a:solidFill>
              </a:rPr>
              <a:t>Зоологические задачи</a:t>
            </a:r>
            <a:r>
              <a:rPr lang="ru-RU" sz="6000" dirty="0" smtClean="0">
                <a:solidFill>
                  <a:schemeClr val="bg1"/>
                </a:solidFill>
              </a:rPr>
              <a:t> 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90"/>
            <a:ext cx="9144000" cy="685421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5924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Что такое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элефантиаз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 Какие животные служат причиной заболевания данной болезнью?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357166"/>
            <a:ext cx="4500594" cy="650083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Возбудители </a:t>
            </a:r>
            <a:r>
              <a:rPr lang="ru-RU" dirty="0" err="1" smtClean="0"/>
              <a:t>филяриоза</a:t>
            </a:r>
            <a:r>
              <a:rPr lang="ru-RU" dirty="0" smtClean="0"/>
              <a:t> (элефантиаза) - паразитические черви филярии - проникают в организм человека при укусах москитов и чаще всего поражают лимфатические узлы паха и подмышечных впадин. Возникающие при болезни отеки конечностей, половых органов и молочной железы могут до неузнаваемости обезобразить внешность больного</a:t>
            </a:r>
            <a:endParaRPr lang="ru-RU" dirty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90"/>
            <a:ext cx="9144000" cy="685421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Какого червя называют «вооруженной угрозой» и почему?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328"/>
            <a:ext cx="9143999" cy="687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 называют  свиного цепня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9" y="214290"/>
            <a:ext cx="421484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Почему среди Плоских червей – большая часть является свободноживущими хищниками?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69634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8280" y="6643828"/>
            <a:ext cx="285720" cy="214172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-12322"/>
            <a:ext cx="9144000" cy="6870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3"/>
          <p:cNvSpPr txBox="1">
            <a:spLocks/>
          </p:cNvSpPr>
          <p:nvPr/>
        </p:nvSpPr>
        <p:spPr>
          <a:xfrm>
            <a:off x="571472" y="500042"/>
            <a:ext cx="8115328" cy="5626121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Почему среди Плоских червей – большая часть является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свободноживущими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хищниками?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-12322"/>
            <a:ext cx="9144000" cy="6870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85728"/>
            <a:ext cx="818676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42982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У каких червей имеются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анальные и головная лопасти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322"/>
            <a:ext cx="9144000" cy="687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4857760"/>
            <a:ext cx="8401080" cy="1268403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Анальные и головная лопасти имеются у представителей типа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кольчатые черви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642918"/>
            <a:ext cx="8579662" cy="4170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787"/>
            <a:ext cx="9144000" cy="6854214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По каким признакам мы можем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определить Плоских червей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322"/>
            <a:ext cx="9143999" cy="6870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89542"/>
            <a:ext cx="4500594" cy="635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114" y="285728"/>
            <a:ext cx="4001165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792" y="-89440399"/>
            <a:ext cx="9715568" cy="63436944"/>
          </a:xfrm>
          <a:prstGeom prst="rect">
            <a:avLst/>
          </a:prstGeom>
          <a:noFill/>
        </p:spPr>
      </p:pic>
      <p:pic>
        <p:nvPicPr>
          <p:cNvPr id="6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3214686"/>
            <a:ext cx="80724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Есть ли у простейших рефлексы?</a:t>
            </a:r>
          </a:p>
          <a:p>
            <a:pPr lvl="0" algn="just"/>
            <a:endParaRPr lang="ru-RU" sz="6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90"/>
            <a:ext cx="9144000" cy="685421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64333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18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Есть ли сходства и различия между спорой и цистой? Ответ объясните.</a:t>
            </a:r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Как объяснить, что одни и те же простейшие распространены практически по всему земному шару?</a:t>
            </a:r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93"/>
            <a:ext cx="9144000" cy="6854208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448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Приведите примеры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паразитических простейших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Как они приспособлены к паразитизму?</a:t>
            </a:r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7161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Назовите признаки сходства и отличия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фораминиферы и эвглены зеленой</a:t>
            </a:r>
            <a:r>
              <a:rPr lang="ru-RU" sz="2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1435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губки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ведут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сидячий образ жизни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729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Как происходит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фильтрация воды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теле губки?</a:t>
            </a:r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375</Words>
  <Application>Microsoft Office PowerPoint</Application>
  <PresentationFormat>Экран (4:3)</PresentationFormat>
  <Paragraphs>61</Paragraphs>
  <Slides>29</Slides>
  <Notes>29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Часть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БЕСПОЗВОНОЧНЫХ ЖИВОТНЫХ</dc:title>
  <dc:creator>Dell-1525</dc:creator>
  <cp:lastModifiedBy>Евгений</cp:lastModifiedBy>
  <cp:revision>30</cp:revision>
  <dcterms:created xsi:type="dcterms:W3CDTF">2010-03-12T03:21:09Z</dcterms:created>
  <dcterms:modified xsi:type="dcterms:W3CDTF">2013-02-14T19:52:55Z</dcterms:modified>
</cp:coreProperties>
</file>