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568D0-010D-495F-9B1B-D3D3E489E93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44459-9E1F-4244-A237-C766AB9476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789"/>
            <a:ext cx="9144000" cy="6854211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8734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Какие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приспособления 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характерны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Круглых Червей </a:t>
            </a:r>
            <a:r>
              <a:rPr lang="ru-RU" sz="2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почему?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437" y="0"/>
            <a:ext cx="91514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779"/>
            <a:ext cx="9144000" cy="6865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321"/>
            <a:ext cx="9144000" cy="687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14290"/>
            <a:ext cx="414340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366523" y="62709"/>
            <a:ext cx="2643205" cy="4375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286256"/>
            <a:ext cx="4357718" cy="202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art-apple.ru/albums/sunny_beach/normal_Blue-Lagoon-Resort-Beach-Microne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тур</a:t>
            </a:r>
            <a:b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ЗООЛОГИЧЕСКАЯ ШАРАДА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5723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736"/>
            <a:ext cx="8143932" cy="492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080" y="0"/>
            <a:ext cx="9154080" cy="68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6354"/>
            <a:ext cx="9144000" cy="6884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437" y="0"/>
            <a:ext cx="91514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Экран (4:3)</PresentationFormat>
  <Paragraphs>17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 2 тур ЗООЛОГИЧЕСКАЯ ШАРАДА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Часть 2</dc:title>
  <dc:creator>Евгений</dc:creator>
  <cp:lastModifiedBy>Евгений</cp:lastModifiedBy>
  <cp:revision>3</cp:revision>
  <dcterms:created xsi:type="dcterms:W3CDTF">2013-02-14T19:51:40Z</dcterms:created>
  <dcterms:modified xsi:type="dcterms:W3CDTF">2013-02-14T20:01:06Z</dcterms:modified>
</cp:coreProperties>
</file>