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8E28D-EF99-4E50-B9BB-393D64E65C63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6AA4F-36B5-4778-8C06-A0CF7F3107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E4CB-6718-4A0F-B650-C5147ED28D0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тур</a:t>
            </a:r>
            <a:b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Битва на острове 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0" y="4214818"/>
            <a:ext cx="9144000" cy="2643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Задание собрать зоологическую коллекцию беспозвоночных животных. По имеющейся характеристике составить зоологическое описание экологических групп животных.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857628" y="1571628"/>
            <a:ext cx="6858000" cy="371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571500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6100"/>
            <a:ext cx="568486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571744"/>
            <a:ext cx="3143272" cy="428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71490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5500" y="2643182"/>
            <a:ext cx="3238500" cy="421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000372"/>
            <a:ext cx="3857620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572000" cy="322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Экран (4:3)</PresentationFormat>
  <Paragraphs>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3 тур  Битва на острове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тур  Битва на острове </dc:title>
  <dc:creator>Евгений</dc:creator>
  <cp:lastModifiedBy>Евгений</cp:lastModifiedBy>
  <cp:revision>2</cp:revision>
  <dcterms:created xsi:type="dcterms:W3CDTF">2013-02-14T20:00:38Z</dcterms:created>
  <dcterms:modified xsi:type="dcterms:W3CDTF">2013-02-14T20:03:41Z</dcterms:modified>
</cp:coreProperties>
</file>