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ECB1E-584A-45F6-AE2F-D89CDEEC980A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FD6AA-CB97-47CA-89E4-EE6D0F67E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3500430" cy="412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3" y="0"/>
            <a:ext cx="571500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97550"/>
            <a:ext cx="9144000" cy="28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914400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7551" y="0"/>
            <a:ext cx="3916449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214942" cy="194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786442" y="928698"/>
            <a:ext cx="4286256" cy="242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42926" y="2643174"/>
            <a:ext cx="3571900" cy="485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286232"/>
            <a:ext cx="42862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57364"/>
            <a:ext cx="4929158" cy="307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4448170" y="2552700"/>
            <a:ext cx="271464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485775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77961" y="0"/>
            <a:ext cx="2508617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2</cp:revision>
  <dcterms:created xsi:type="dcterms:W3CDTF">2013-02-14T20:03:09Z</dcterms:created>
  <dcterms:modified xsi:type="dcterms:W3CDTF">2013-02-14T20:04:50Z</dcterms:modified>
</cp:coreProperties>
</file>